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3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3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3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3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3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3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3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3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3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chemeClr val="accent3"/>
        </a:fontRef>
        <a:schemeClr val="accent3"/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FDCBD0"/>
          </a:solidFill>
        </a:fill>
      </a:tcStyle>
    </a:wholeTbl>
    <a:band2H>
      <a:tcTxStyle b="def" i="def"/>
      <a:tcStyle>
        <a:tcBdr/>
        <a:fill>
          <a:solidFill>
            <a:srgbClr val="FEE7E9"/>
          </a:solidFill>
        </a:fill>
      </a:tcStyle>
    </a:band2H>
    <a:firstCol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3"/>
        </a:fontRef>
        <a:schemeClr val="accent3"/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ECECE"/>
          </a:solidFill>
        </a:fill>
      </a:tcStyle>
    </a:wholeTbl>
    <a:band2H>
      <a:tcTxStyle b="def" i="def"/>
      <a:tcStyle>
        <a:tcBdr/>
        <a:fill>
          <a:solidFill>
            <a:srgbClr val="E8E8E8"/>
          </a:solidFill>
        </a:fill>
      </a:tcStyle>
    </a:band2H>
    <a:firstCol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chemeClr val="accent3"/>
        </a:fontRef>
        <a:schemeClr val="accent3"/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FDD0D8"/>
          </a:solidFill>
        </a:fill>
      </a:tcStyle>
    </a:wholeTbl>
    <a:band2H>
      <a:tcTxStyle b="def" i="def"/>
      <a:tcStyle>
        <a:tcBdr/>
        <a:fill>
          <a:solidFill>
            <a:srgbClr val="FEE9EC"/>
          </a:solidFill>
        </a:fill>
      </a:tcStyle>
    </a:band2H>
    <a:firstCol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chemeClr val="accent3"/>
        </a:fontRef>
        <a:schemeClr val="accent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 b="def" i="def"/>
      <a:tcStyle>
        <a:tcBdr/>
        <a:fill>
          <a:solidFill>
            <a:schemeClr val="accent4">
              <a:lumOff val="44000"/>
            </a:schemeClr>
          </a:solidFill>
        </a:fill>
      </a:tcStyle>
    </a:band2H>
    <a:firstCol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3"/>
        </a:fontRef>
        <a:schemeClr val="accent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3"/>
              </a:solidFill>
              <a:prstDash val="solid"/>
              <a:round/>
            </a:ln>
          </a:top>
          <a:bottom>
            <a:ln w="25400" cap="flat">
              <a:solidFill>
                <a:schemeClr val="accent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4">
              <a:lumOff val="44000"/>
            </a:schemeClr>
          </a:solidFill>
        </a:fill>
      </a:tcStyle>
    </a:lastRow>
    <a:firstRow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round/>
            </a:ln>
          </a:top>
          <a:bottom>
            <a:ln w="25400" cap="flat">
              <a:solidFill>
                <a:schemeClr val="accent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chemeClr val="accent3"/>
        </a:fontRef>
        <a:schemeClr val="accent3"/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ECECE"/>
          </a:solidFill>
        </a:fill>
      </a:tcStyle>
    </a:wholeTbl>
    <a:band2H>
      <a:tcTxStyle b="def" i="def"/>
      <a:tcStyle>
        <a:tcBdr/>
        <a:fill>
          <a:solidFill>
            <a:srgbClr val="E8E8E8"/>
          </a:solidFill>
        </a:fill>
      </a:tcStyle>
    </a:band2H>
    <a:firstCol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chemeClr val="accent4">
            <a:lumOff val="44000"/>
          </a:schemeClr>
        </a:fontRef>
        <a:schemeClr val="accent4">
          <a:lumOff val="44000"/>
        </a:schemeClr>
      </a:tcTxStyle>
      <a:tcStyle>
        <a:tcBdr>
          <a:lef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chemeClr val="accent3"/>
        </a:fontRef>
        <a:schemeClr val="accent3"/>
      </a:tcTxStyle>
      <a:tcStyle>
        <a:tcBdr>
          <a:left>
            <a:ln w="12700" cap="flat">
              <a:solidFill>
                <a:schemeClr val="accent3"/>
              </a:solidFill>
              <a:prstDash val="solid"/>
              <a:round/>
            </a:ln>
          </a:left>
          <a:right>
            <a:ln w="12700" cap="flat">
              <a:solidFill>
                <a:schemeClr val="accent3"/>
              </a:solidFill>
              <a:prstDash val="solid"/>
              <a:round/>
            </a:ln>
          </a:right>
          <a:top>
            <a:ln w="12700" cap="flat">
              <a:solidFill>
                <a:schemeClr val="accent3"/>
              </a:solidFill>
              <a:prstDash val="solid"/>
              <a:round/>
            </a:ln>
          </a:top>
          <a:bottom>
            <a:ln w="12700" cap="flat">
              <a:solidFill>
                <a:schemeClr val="accent3"/>
              </a:solidFill>
              <a:prstDash val="solid"/>
              <a:round/>
            </a:ln>
          </a:bottom>
          <a:insideH>
            <a:ln w="12700" cap="flat">
              <a:solidFill>
                <a:schemeClr val="accent3"/>
              </a:solidFill>
              <a:prstDash val="solid"/>
              <a:round/>
            </a:ln>
          </a:insideH>
          <a:insideV>
            <a:ln w="12700" cap="flat">
              <a:solidFill>
                <a:schemeClr val="accent3"/>
              </a:solidFill>
              <a:prstDash val="solid"/>
              <a:round/>
            </a:ln>
          </a:insideV>
        </a:tcBdr>
        <a:fill>
          <a:solidFill>
            <a:schemeClr val="accent3">
              <a:alpha val="20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4">
              <a:lumOff val="44000"/>
            </a:schemeClr>
          </a:solidFill>
        </a:fill>
      </a:tcStyle>
    </a:band2H>
    <a:firstCol>
      <a:tcTxStyle b="on" i="off">
        <a:fontRef idx="minor">
          <a:schemeClr val="accent3"/>
        </a:fontRef>
        <a:schemeClr val="accent3"/>
      </a:tcTxStyle>
      <a:tcStyle>
        <a:tcBdr>
          <a:left>
            <a:ln w="12700" cap="flat">
              <a:solidFill>
                <a:schemeClr val="accent3"/>
              </a:solidFill>
              <a:prstDash val="solid"/>
              <a:round/>
            </a:ln>
          </a:left>
          <a:right>
            <a:ln w="12700" cap="flat">
              <a:solidFill>
                <a:schemeClr val="accent3"/>
              </a:solidFill>
              <a:prstDash val="solid"/>
              <a:round/>
            </a:ln>
          </a:right>
          <a:top>
            <a:ln w="12700" cap="flat">
              <a:solidFill>
                <a:schemeClr val="accent3"/>
              </a:solidFill>
              <a:prstDash val="solid"/>
              <a:round/>
            </a:ln>
          </a:top>
          <a:bottom>
            <a:ln w="12700" cap="flat">
              <a:solidFill>
                <a:schemeClr val="accent3"/>
              </a:solidFill>
              <a:prstDash val="solid"/>
              <a:round/>
            </a:ln>
          </a:bottom>
          <a:insideH>
            <a:ln w="12700" cap="flat">
              <a:solidFill>
                <a:schemeClr val="accent3"/>
              </a:solidFill>
              <a:prstDash val="solid"/>
              <a:round/>
            </a:ln>
          </a:insideH>
          <a:insideV>
            <a:ln w="12700" cap="flat">
              <a:solidFill>
                <a:schemeClr val="accent3"/>
              </a:solidFill>
              <a:prstDash val="solid"/>
              <a:round/>
            </a:ln>
          </a:insideV>
        </a:tcBdr>
        <a:fill>
          <a:solidFill>
            <a:schemeClr val="accent3">
              <a:alpha val="20000"/>
            </a:schemeClr>
          </a:solidFill>
        </a:fill>
      </a:tcStyle>
    </a:firstCol>
    <a:lastRow>
      <a:tcTxStyle b="on" i="off">
        <a:fontRef idx="minor">
          <a:schemeClr val="accent3"/>
        </a:fontRef>
        <a:schemeClr val="accent3"/>
      </a:tcTxStyle>
      <a:tcStyle>
        <a:tcBdr>
          <a:left>
            <a:ln w="12700" cap="flat">
              <a:solidFill>
                <a:schemeClr val="accent3"/>
              </a:solidFill>
              <a:prstDash val="solid"/>
              <a:round/>
            </a:ln>
          </a:left>
          <a:right>
            <a:ln w="12700" cap="flat">
              <a:solidFill>
                <a:schemeClr val="accent3"/>
              </a:solidFill>
              <a:prstDash val="solid"/>
              <a:round/>
            </a:ln>
          </a:right>
          <a:top>
            <a:ln w="50800" cap="flat">
              <a:solidFill>
                <a:schemeClr val="accent3"/>
              </a:solidFill>
              <a:prstDash val="solid"/>
              <a:round/>
            </a:ln>
          </a:top>
          <a:bottom>
            <a:ln w="12700" cap="flat">
              <a:solidFill>
                <a:schemeClr val="accent3"/>
              </a:solidFill>
              <a:prstDash val="solid"/>
              <a:round/>
            </a:ln>
          </a:bottom>
          <a:insideH>
            <a:ln w="12700" cap="flat">
              <a:solidFill>
                <a:schemeClr val="accent3"/>
              </a:solidFill>
              <a:prstDash val="solid"/>
              <a:round/>
            </a:ln>
          </a:insideH>
          <a:insideV>
            <a:ln w="12700" cap="flat">
              <a:solidFill>
                <a:schemeClr val="accent3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chemeClr val="accent3"/>
        </a:fontRef>
        <a:schemeClr val="accent3"/>
      </a:tcTxStyle>
      <a:tcStyle>
        <a:tcBdr>
          <a:left>
            <a:ln w="12700" cap="flat">
              <a:solidFill>
                <a:schemeClr val="accent3"/>
              </a:solidFill>
              <a:prstDash val="solid"/>
              <a:round/>
            </a:ln>
          </a:left>
          <a:right>
            <a:ln w="12700" cap="flat">
              <a:solidFill>
                <a:schemeClr val="accent3"/>
              </a:solidFill>
              <a:prstDash val="solid"/>
              <a:round/>
            </a:ln>
          </a:right>
          <a:top>
            <a:ln w="12700" cap="flat">
              <a:solidFill>
                <a:schemeClr val="accent3"/>
              </a:solidFill>
              <a:prstDash val="solid"/>
              <a:round/>
            </a:ln>
          </a:top>
          <a:bottom>
            <a:ln w="25400" cap="flat">
              <a:solidFill>
                <a:schemeClr val="accent3"/>
              </a:solidFill>
              <a:prstDash val="solid"/>
              <a:round/>
            </a:ln>
          </a:bottom>
          <a:insideH>
            <a:ln w="12700" cap="flat">
              <a:solidFill>
                <a:schemeClr val="accent3"/>
              </a:solidFill>
              <a:prstDash val="solid"/>
              <a:round/>
            </a:ln>
          </a:insideH>
          <a:insideV>
            <a:ln w="12700" cap="flat">
              <a:solidFill>
                <a:schemeClr val="accent3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6" name="Shape 10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;p22"/>
          <p:cNvSpPr/>
          <p:nvPr/>
        </p:nvSpPr>
        <p:spPr>
          <a:xfrm>
            <a:off x="8474725" y="4898066"/>
            <a:ext cx="3522001" cy="253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923" y="0"/>
                </a:lnTo>
                <a:lnTo>
                  <a:pt x="21600" y="0"/>
                </a:lnTo>
                <a:lnTo>
                  <a:pt x="20677" y="21600"/>
                </a:lnTo>
                <a:close/>
              </a:path>
            </a:pathLst>
          </a:custGeom>
          <a:solidFill>
            <a:srgbClr val="F7F7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000">
                <a:latin typeface="Livvic"/>
                <a:ea typeface="Livvic"/>
                <a:cs typeface="Livvic"/>
                <a:sym typeface="Livvic"/>
              </a:defRPr>
            </a:pPr>
          </a:p>
        </p:txBody>
      </p:sp>
      <p:pic>
        <p:nvPicPr>
          <p:cNvPr id="21" name="Google Shape;9;p22" descr="Google Shape;9;p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09151" y="173079"/>
            <a:ext cx="462736" cy="46273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4" name="Google Shape;11;p22"/>
          <p:cNvGrpSpPr/>
          <p:nvPr/>
        </p:nvGrpSpPr>
        <p:grpSpPr>
          <a:xfrm>
            <a:off x="-158950" y="4878191"/>
            <a:ext cx="4731000" cy="335250"/>
            <a:chOff x="0" y="0"/>
            <a:chExt cx="4730999" cy="335249"/>
          </a:xfrm>
        </p:grpSpPr>
        <p:sp>
          <p:nvSpPr>
            <p:cNvPr id="22" name="Figure"/>
            <p:cNvSpPr/>
            <p:nvPr/>
          </p:nvSpPr>
          <p:spPr>
            <a:xfrm>
              <a:off x="0" y="19874"/>
              <a:ext cx="4731000" cy="2955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800" y="0"/>
                  </a:lnTo>
                  <a:lnTo>
                    <a:pt x="21600" y="0"/>
                  </a:lnTo>
                  <a:lnTo>
                    <a:pt x="20800" y="21600"/>
                  </a:lnTo>
                  <a:close/>
                </a:path>
              </a:pathLst>
            </a:custGeom>
            <a:solidFill>
              <a:srgbClr val="F7F7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1000">
                  <a:latin typeface="Livvic"/>
                  <a:ea typeface="Livvic"/>
                  <a:cs typeface="Livvic"/>
                  <a:sym typeface="Livvic"/>
                </a:defRPr>
              </a:pPr>
            </a:p>
          </p:txBody>
        </p:sp>
        <p:sp>
          <p:nvSpPr>
            <p:cNvPr id="23" name="TechLabs Düsseldorf"/>
            <p:cNvSpPr txBox="1"/>
            <p:nvPr/>
          </p:nvSpPr>
          <p:spPr>
            <a:xfrm>
              <a:off x="467298" y="0"/>
              <a:ext cx="3796404" cy="3352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 sz="1000">
                  <a:latin typeface="Livvic"/>
                  <a:ea typeface="Livvic"/>
                  <a:cs typeface="Livvic"/>
                  <a:sym typeface="Livvic"/>
                </a:defRPr>
              </a:lvl1pPr>
            </a:lstStyle>
            <a:p>
              <a:pPr/>
              <a:r>
                <a:t>TechLabs Düsseldorf</a:t>
              </a:r>
            </a:p>
          </p:txBody>
        </p:sp>
      </p:grpSp>
      <p:pic>
        <p:nvPicPr>
          <p:cNvPr id="25" name="Google Shape;12;p22" descr="Google Shape;12;p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59596" y="173079"/>
            <a:ext cx="464402" cy="464403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Texte du titre"/>
          <p:cNvSpPr txBox="1"/>
          <p:nvPr>
            <p:ph type="title"/>
          </p:nvPr>
        </p:nvSpPr>
        <p:spPr>
          <a:xfrm>
            <a:off x="311699" y="140225"/>
            <a:ext cx="8520602" cy="361801"/>
          </a:xfrm>
          <a:prstGeom prst="rect">
            <a:avLst/>
          </a:prstGeom>
        </p:spPr>
        <p:txBody>
          <a:bodyPr/>
          <a:lstStyle>
            <a:lvl1pPr>
              <a:defRPr b="1" sz="1200"/>
            </a:lvl1pPr>
          </a:lstStyle>
          <a:p>
            <a:pPr/>
            <a:r>
              <a:t>Texte du titre</a:t>
            </a:r>
          </a:p>
        </p:txBody>
      </p:sp>
      <p:sp>
        <p:nvSpPr>
          <p:cNvPr id="27" name="Texte niveau 1…"/>
          <p:cNvSpPr txBox="1"/>
          <p:nvPr>
            <p:ph type="body" sz="quarter" idx="1"/>
          </p:nvPr>
        </p:nvSpPr>
        <p:spPr>
          <a:xfrm>
            <a:off x="311699" y="342116"/>
            <a:ext cx="7328701" cy="361801"/>
          </a:xfrm>
          <a:prstGeom prst="rect">
            <a:avLst/>
          </a:prstGeom>
        </p:spPr>
        <p:txBody>
          <a:bodyPr/>
          <a:lstStyle>
            <a:lvl1pPr marL="342900" indent="-228600">
              <a:buClrTx/>
              <a:buSzTx/>
              <a:buFontTx/>
              <a:buNone/>
              <a:defRPr sz="1200"/>
            </a:lvl1pPr>
            <a:lvl2pPr marL="342900" indent="254000">
              <a:buClrTx/>
              <a:buSzTx/>
              <a:buFontTx/>
              <a:buNone/>
              <a:defRPr sz="1200"/>
            </a:lvl2pPr>
            <a:lvl3pPr marL="342900" indent="711200">
              <a:buClrTx/>
              <a:buSzTx/>
              <a:buFontTx/>
              <a:buNone/>
              <a:defRPr sz="1200"/>
            </a:lvl3pPr>
            <a:lvl4pPr marL="342900" indent="1168400">
              <a:buClrTx/>
              <a:buSzTx/>
              <a:buFontTx/>
              <a:buNone/>
              <a:defRPr sz="1200"/>
            </a:lvl4pPr>
            <a:lvl5pPr marL="342900" indent="1625600">
              <a:buClrTx/>
              <a:buSzTx/>
              <a:buFontTx/>
              <a:buNone/>
              <a:defRPr sz="12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6;p22"/>
          <p:cNvSpPr/>
          <p:nvPr/>
        </p:nvSpPr>
        <p:spPr>
          <a:xfrm>
            <a:off x="8474725" y="4898066"/>
            <a:ext cx="3522001" cy="253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923" y="0"/>
                </a:lnTo>
                <a:lnTo>
                  <a:pt x="21600" y="0"/>
                </a:lnTo>
                <a:lnTo>
                  <a:pt x="20677" y="21600"/>
                </a:lnTo>
                <a:close/>
              </a:path>
            </a:pathLst>
          </a:custGeom>
          <a:solidFill>
            <a:srgbClr val="F7F7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000">
                <a:latin typeface="Livvic"/>
                <a:ea typeface="Livvic"/>
                <a:cs typeface="Livvic"/>
                <a:sym typeface="Livvic"/>
              </a:defRPr>
            </a:pPr>
          </a:p>
        </p:txBody>
      </p:sp>
      <p:pic>
        <p:nvPicPr>
          <p:cNvPr id="36" name="Google Shape;9;p22" descr="Google Shape;9;p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09151" y="173079"/>
            <a:ext cx="462736" cy="46273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9" name="Google Shape;11;p22"/>
          <p:cNvGrpSpPr/>
          <p:nvPr/>
        </p:nvGrpSpPr>
        <p:grpSpPr>
          <a:xfrm>
            <a:off x="-158950" y="4878191"/>
            <a:ext cx="4731000" cy="335250"/>
            <a:chOff x="0" y="0"/>
            <a:chExt cx="4730999" cy="335249"/>
          </a:xfrm>
        </p:grpSpPr>
        <p:sp>
          <p:nvSpPr>
            <p:cNvPr id="37" name="Figure"/>
            <p:cNvSpPr/>
            <p:nvPr/>
          </p:nvSpPr>
          <p:spPr>
            <a:xfrm>
              <a:off x="0" y="19874"/>
              <a:ext cx="4731000" cy="2955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800" y="0"/>
                  </a:lnTo>
                  <a:lnTo>
                    <a:pt x="21600" y="0"/>
                  </a:lnTo>
                  <a:lnTo>
                    <a:pt x="20800" y="21600"/>
                  </a:lnTo>
                  <a:close/>
                </a:path>
              </a:pathLst>
            </a:custGeom>
            <a:solidFill>
              <a:srgbClr val="F7F7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1000">
                  <a:latin typeface="Livvic"/>
                  <a:ea typeface="Livvic"/>
                  <a:cs typeface="Livvic"/>
                  <a:sym typeface="Livvic"/>
                </a:defRPr>
              </a:pPr>
            </a:p>
          </p:txBody>
        </p:sp>
        <p:sp>
          <p:nvSpPr>
            <p:cNvPr id="38" name="TechLabs Düsseldorf | GROUP XY"/>
            <p:cNvSpPr txBox="1"/>
            <p:nvPr/>
          </p:nvSpPr>
          <p:spPr>
            <a:xfrm>
              <a:off x="467298" y="0"/>
              <a:ext cx="3796404" cy="3352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 sz="1000">
                  <a:latin typeface="Livvic"/>
                  <a:ea typeface="Livvic"/>
                  <a:cs typeface="Livvic"/>
                  <a:sym typeface="Livvic"/>
                </a:defRPr>
              </a:lvl1pPr>
            </a:lstStyle>
            <a:p>
              <a:pPr/>
              <a:r>
                <a:t>TechLabs Düsseldorf | GROUP XY</a:t>
              </a:r>
            </a:p>
          </p:txBody>
        </p:sp>
      </p:grpSp>
      <p:pic>
        <p:nvPicPr>
          <p:cNvPr id="40" name="Google Shape;12;p22" descr="Google Shape;12;p2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959596" y="173079"/>
            <a:ext cx="464402" cy="464403"/>
          </a:xfrm>
          <a:prstGeom prst="rect">
            <a:avLst/>
          </a:prstGeom>
          <a:ln w="12700">
            <a:miter lim="400000"/>
          </a:ln>
        </p:spPr>
      </p:pic>
      <p:pic>
        <p:nvPicPr>
          <p:cNvPr id="41" name="Google Shape;23;p23" descr="Google Shape;23;p23"/>
          <p:cNvPicPr>
            <a:picLocks noChangeAspect="1"/>
          </p:cNvPicPr>
          <p:nvPr/>
        </p:nvPicPr>
        <p:blipFill>
          <a:blip r:embed="rId5">
            <a:extLst/>
          </a:blip>
          <a:srcRect l="28419" t="6383" r="5974" b="0"/>
          <a:stretch>
            <a:fillRect/>
          </a:stretch>
        </p:blipFill>
        <p:spPr>
          <a:xfrm>
            <a:off x="-139486" y="-193865"/>
            <a:ext cx="9407475" cy="5510707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Google Shape;24;p23"/>
          <p:cNvSpPr/>
          <p:nvPr/>
        </p:nvSpPr>
        <p:spPr>
          <a:xfrm>
            <a:off x="-139486" y="-193865"/>
            <a:ext cx="4422470" cy="55035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573"/>
                </a:moveTo>
                <a:lnTo>
                  <a:pt x="19" y="21600"/>
                </a:lnTo>
                <a:lnTo>
                  <a:pt x="0" y="21600"/>
                </a:lnTo>
                <a:close/>
                <a:moveTo>
                  <a:pt x="0" y="0"/>
                </a:moveTo>
                <a:lnTo>
                  <a:pt x="6613" y="0"/>
                </a:lnTo>
                <a:lnTo>
                  <a:pt x="21600" y="21600"/>
                </a:lnTo>
                <a:lnTo>
                  <a:pt x="3067" y="21600"/>
                </a:lnTo>
                <a:lnTo>
                  <a:pt x="0" y="17180"/>
                </a:lnTo>
                <a:close/>
              </a:path>
            </a:pathLst>
          </a:custGeom>
          <a:solidFill>
            <a:schemeClr val="accent1">
              <a:alpha val="74509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chemeClr val="accent4">
                    <a:lumOff val="44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pPr>
          </a:p>
        </p:txBody>
      </p:sp>
      <p:sp>
        <p:nvSpPr>
          <p:cNvPr id="43" name="Google Shape;25;p23"/>
          <p:cNvSpPr/>
          <p:nvPr/>
        </p:nvSpPr>
        <p:spPr>
          <a:xfrm>
            <a:off x="1684421" y="-193865"/>
            <a:ext cx="3752236" cy="55035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3651" y="0"/>
                </a:lnTo>
                <a:lnTo>
                  <a:pt x="21600" y="21600"/>
                </a:lnTo>
                <a:lnTo>
                  <a:pt x="17949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4509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chemeClr val="accent4">
                    <a:lumOff val="44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pPr>
          </a:p>
        </p:txBody>
      </p:sp>
      <p:pic>
        <p:nvPicPr>
          <p:cNvPr id="44" name="Google Shape;27;p23" descr="Google Shape;27;p23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834224" y="69199"/>
            <a:ext cx="3160950" cy="777301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Texte du titre"/>
          <p:cNvSpPr txBox="1"/>
          <p:nvPr>
            <p:ph type="title"/>
          </p:nvPr>
        </p:nvSpPr>
        <p:spPr>
          <a:xfrm>
            <a:off x="506563" y="2709649"/>
            <a:ext cx="3271200" cy="2192701"/>
          </a:xfrm>
          <a:prstGeom prst="rect">
            <a:avLst/>
          </a:prstGeom>
        </p:spPr>
        <p:txBody>
          <a:bodyPr anchor="ctr"/>
          <a:lstStyle>
            <a:lvl1pPr>
              <a:defRPr sz="3400">
                <a:solidFill>
                  <a:schemeClr val="accent4">
                    <a:lumOff val="44000"/>
                  </a:schemeClr>
                </a:solidFill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46" name="Numéro de diapositive"/>
          <p:cNvSpPr txBox="1"/>
          <p:nvPr>
            <p:ph type="sldNum" sz="quarter" idx="2"/>
          </p:nvPr>
        </p:nvSpPr>
        <p:spPr>
          <a:xfrm>
            <a:off x="4419600" y="4767262"/>
            <a:ext cx="2133600" cy="335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6;p22"/>
          <p:cNvSpPr/>
          <p:nvPr/>
        </p:nvSpPr>
        <p:spPr>
          <a:xfrm>
            <a:off x="8474725" y="4898066"/>
            <a:ext cx="3522001" cy="253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923" y="0"/>
                </a:lnTo>
                <a:lnTo>
                  <a:pt x="21600" y="0"/>
                </a:lnTo>
                <a:lnTo>
                  <a:pt x="20677" y="21600"/>
                </a:lnTo>
                <a:close/>
              </a:path>
            </a:pathLst>
          </a:custGeom>
          <a:solidFill>
            <a:srgbClr val="F7F7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000">
                <a:latin typeface="Livvic"/>
                <a:ea typeface="Livvic"/>
                <a:cs typeface="Livvic"/>
                <a:sym typeface="Livvic"/>
              </a:defRPr>
            </a:pPr>
          </a:p>
        </p:txBody>
      </p:sp>
      <p:pic>
        <p:nvPicPr>
          <p:cNvPr id="54" name="Google Shape;9;p22" descr="Google Shape;9;p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09151" y="173079"/>
            <a:ext cx="462736" cy="46273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7" name="Google Shape;11;p22"/>
          <p:cNvGrpSpPr/>
          <p:nvPr/>
        </p:nvGrpSpPr>
        <p:grpSpPr>
          <a:xfrm>
            <a:off x="-158950" y="4878191"/>
            <a:ext cx="4731000" cy="335250"/>
            <a:chOff x="0" y="0"/>
            <a:chExt cx="4730999" cy="335249"/>
          </a:xfrm>
        </p:grpSpPr>
        <p:sp>
          <p:nvSpPr>
            <p:cNvPr id="55" name="Figure"/>
            <p:cNvSpPr/>
            <p:nvPr/>
          </p:nvSpPr>
          <p:spPr>
            <a:xfrm>
              <a:off x="0" y="19874"/>
              <a:ext cx="4731000" cy="2955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800" y="0"/>
                  </a:lnTo>
                  <a:lnTo>
                    <a:pt x="21600" y="0"/>
                  </a:lnTo>
                  <a:lnTo>
                    <a:pt x="20800" y="21600"/>
                  </a:lnTo>
                  <a:close/>
                </a:path>
              </a:pathLst>
            </a:custGeom>
            <a:solidFill>
              <a:srgbClr val="F7F7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1000">
                  <a:latin typeface="Livvic"/>
                  <a:ea typeface="Livvic"/>
                  <a:cs typeface="Livvic"/>
                  <a:sym typeface="Livvic"/>
                </a:defRPr>
              </a:pPr>
            </a:p>
          </p:txBody>
        </p:sp>
        <p:sp>
          <p:nvSpPr>
            <p:cNvPr id="56" name="TechLabs Düsseldorf | GROUP XY"/>
            <p:cNvSpPr txBox="1"/>
            <p:nvPr/>
          </p:nvSpPr>
          <p:spPr>
            <a:xfrm>
              <a:off x="467298" y="0"/>
              <a:ext cx="3796404" cy="3352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 sz="1000">
                  <a:latin typeface="Livvic"/>
                  <a:ea typeface="Livvic"/>
                  <a:cs typeface="Livvic"/>
                  <a:sym typeface="Livvic"/>
                </a:defRPr>
              </a:lvl1pPr>
            </a:lstStyle>
            <a:p>
              <a:pPr/>
              <a:r>
                <a:t>TechLabs Düsseldorf | GROUP XY</a:t>
              </a:r>
            </a:p>
          </p:txBody>
        </p:sp>
      </p:grpSp>
      <p:pic>
        <p:nvPicPr>
          <p:cNvPr id="58" name="Google Shape;12;p22" descr="Google Shape;12;p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59596" y="173079"/>
            <a:ext cx="464402" cy="464403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Google Shape;30;p26" descr="Google Shape;30;p2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Google Shape;31;p26"/>
          <p:cNvSpPr/>
          <p:nvPr/>
        </p:nvSpPr>
        <p:spPr>
          <a:xfrm>
            <a:off x="0" y="0"/>
            <a:ext cx="7365908" cy="5143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59" y="21573"/>
                </a:moveTo>
                <a:lnTo>
                  <a:pt x="370" y="21600"/>
                </a:lnTo>
                <a:lnTo>
                  <a:pt x="359" y="21600"/>
                </a:lnTo>
                <a:close/>
                <a:moveTo>
                  <a:pt x="0" y="21573"/>
                </a:moveTo>
                <a:lnTo>
                  <a:pt x="11" y="21600"/>
                </a:lnTo>
                <a:lnTo>
                  <a:pt x="0" y="21600"/>
                </a:lnTo>
                <a:close/>
                <a:moveTo>
                  <a:pt x="0" y="0"/>
                </a:moveTo>
                <a:lnTo>
                  <a:pt x="12892" y="0"/>
                </a:lnTo>
                <a:lnTo>
                  <a:pt x="21600" y="21600"/>
                </a:lnTo>
                <a:lnTo>
                  <a:pt x="1782" y="21600"/>
                </a:lnTo>
                <a:lnTo>
                  <a:pt x="0" y="17180"/>
                </a:lnTo>
                <a:close/>
              </a:path>
            </a:pathLst>
          </a:custGeom>
          <a:solidFill>
            <a:schemeClr val="accent1">
              <a:alpha val="74509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chemeClr val="accent4">
                    <a:lumOff val="44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pPr>
          </a:p>
        </p:txBody>
      </p:sp>
      <p:sp>
        <p:nvSpPr>
          <p:cNvPr id="61" name="Numéro de diapositive"/>
          <p:cNvSpPr txBox="1"/>
          <p:nvPr>
            <p:ph type="sldNum" sz="quarter" idx="2"/>
          </p:nvPr>
        </p:nvSpPr>
        <p:spPr>
          <a:xfrm>
            <a:off x="8684345" y="4663216"/>
            <a:ext cx="336813" cy="335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2" name="Texte du titre"/>
          <p:cNvSpPr txBox="1"/>
          <p:nvPr>
            <p:ph type="title"/>
          </p:nvPr>
        </p:nvSpPr>
        <p:spPr>
          <a:xfrm>
            <a:off x="481475" y="2651125"/>
            <a:ext cx="7056301" cy="720300"/>
          </a:xfrm>
          <a:prstGeom prst="rect">
            <a:avLst/>
          </a:prstGeom>
        </p:spPr>
        <p:txBody>
          <a:bodyPr anchor="ctr"/>
          <a:lstStyle>
            <a:lvl1pPr>
              <a:defRPr b="1" sz="3400">
                <a:solidFill>
                  <a:schemeClr val="accent4">
                    <a:lumOff val="44000"/>
                  </a:schemeClr>
                </a:solidFill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63" name="Texte niveau 1…"/>
          <p:cNvSpPr txBox="1"/>
          <p:nvPr>
            <p:ph type="body" sz="quarter" idx="1"/>
          </p:nvPr>
        </p:nvSpPr>
        <p:spPr>
          <a:xfrm>
            <a:off x="517774" y="3243675"/>
            <a:ext cx="7328701" cy="527101"/>
          </a:xfrm>
          <a:prstGeom prst="rect">
            <a:avLst/>
          </a:prstGeom>
        </p:spPr>
        <p:txBody>
          <a:bodyPr/>
          <a:lstStyle>
            <a:lvl1pPr marL="342900" indent="-228600">
              <a:buClrTx/>
              <a:buSzTx/>
              <a:buFontTx/>
              <a:buNone/>
              <a:defRPr>
                <a:solidFill>
                  <a:schemeClr val="accent4">
                    <a:lumOff val="44000"/>
                  </a:schemeClr>
                </a:solidFill>
              </a:defRPr>
            </a:lvl1pPr>
            <a:lvl2pPr marL="342900" indent="254000">
              <a:buClrTx/>
              <a:buSzTx/>
              <a:buFontTx/>
              <a:buNone/>
              <a:defRPr>
                <a:solidFill>
                  <a:schemeClr val="accent4">
                    <a:lumOff val="44000"/>
                  </a:schemeClr>
                </a:solidFill>
              </a:defRPr>
            </a:lvl2pPr>
            <a:lvl3pPr marL="342900" indent="711200">
              <a:buClrTx/>
              <a:buSzTx/>
              <a:buFontTx/>
              <a:buNone/>
              <a:defRPr>
                <a:solidFill>
                  <a:schemeClr val="accent4">
                    <a:lumOff val="44000"/>
                  </a:schemeClr>
                </a:solidFill>
              </a:defRPr>
            </a:lvl3pPr>
            <a:lvl4pPr marL="342900" indent="1168400">
              <a:buClrTx/>
              <a:buSzTx/>
              <a:buFontTx/>
              <a:buNone/>
              <a:defRPr>
                <a:solidFill>
                  <a:schemeClr val="accent4">
                    <a:lumOff val="44000"/>
                  </a:schemeClr>
                </a:solidFill>
              </a:defRPr>
            </a:lvl4pPr>
            <a:lvl5pPr marL="342900" indent="1625600">
              <a:buClrTx/>
              <a:buSzTx/>
              <a:buFontTx/>
              <a:buNone/>
              <a:defRPr>
                <a:solidFill>
                  <a:schemeClr val="accent4">
                    <a:lumOff val="44000"/>
                  </a:schemeClr>
                </a:solidFill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Title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6;p22"/>
          <p:cNvSpPr/>
          <p:nvPr/>
        </p:nvSpPr>
        <p:spPr>
          <a:xfrm>
            <a:off x="8474725" y="4898066"/>
            <a:ext cx="3522001" cy="253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923" y="0"/>
                </a:lnTo>
                <a:lnTo>
                  <a:pt x="21600" y="0"/>
                </a:lnTo>
                <a:lnTo>
                  <a:pt x="20677" y="21600"/>
                </a:lnTo>
                <a:close/>
              </a:path>
            </a:pathLst>
          </a:custGeom>
          <a:solidFill>
            <a:srgbClr val="F7F7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000">
                <a:latin typeface="Livvic"/>
                <a:ea typeface="Livvic"/>
                <a:cs typeface="Livvic"/>
                <a:sym typeface="Livvic"/>
              </a:defRPr>
            </a:pPr>
          </a:p>
        </p:txBody>
      </p:sp>
      <p:pic>
        <p:nvPicPr>
          <p:cNvPr id="71" name="Google Shape;9;p22" descr="Google Shape;9;p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09151" y="173079"/>
            <a:ext cx="462736" cy="46273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4" name="Google Shape;11;p22"/>
          <p:cNvGrpSpPr/>
          <p:nvPr/>
        </p:nvGrpSpPr>
        <p:grpSpPr>
          <a:xfrm>
            <a:off x="-158950" y="4878191"/>
            <a:ext cx="4731000" cy="335250"/>
            <a:chOff x="0" y="0"/>
            <a:chExt cx="4730999" cy="335249"/>
          </a:xfrm>
        </p:grpSpPr>
        <p:sp>
          <p:nvSpPr>
            <p:cNvPr id="72" name="Figure"/>
            <p:cNvSpPr/>
            <p:nvPr/>
          </p:nvSpPr>
          <p:spPr>
            <a:xfrm>
              <a:off x="0" y="19874"/>
              <a:ext cx="4731000" cy="2955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800" y="0"/>
                  </a:lnTo>
                  <a:lnTo>
                    <a:pt x="21600" y="0"/>
                  </a:lnTo>
                  <a:lnTo>
                    <a:pt x="20800" y="21600"/>
                  </a:lnTo>
                  <a:close/>
                </a:path>
              </a:pathLst>
            </a:custGeom>
            <a:solidFill>
              <a:srgbClr val="F7F7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1000">
                  <a:latin typeface="Livvic"/>
                  <a:ea typeface="Livvic"/>
                  <a:cs typeface="Livvic"/>
                  <a:sym typeface="Livvic"/>
                </a:defRPr>
              </a:pPr>
            </a:p>
          </p:txBody>
        </p:sp>
        <p:sp>
          <p:nvSpPr>
            <p:cNvPr id="73" name="TechLabs Düsseldorf | GROUP XY"/>
            <p:cNvSpPr txBox="1"/>
            <p:nvPr/>
          </p:nvSpPr>
          <p:spPr>
            <a:xfrm>
              <a:off x="467298" y="0"/>
              <a:ext cx="3796404" cy="3352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 sz="1000">
                  <a:latin typeface="Livvic"/>
                  <a:ea typeface="Livvic"/>
                  <a:cs typeface="Livvic"/>
                  <a:sym typeface="Livvic"/>
                </a:defRPr>
              </a:lvl1pPr>
            </a:lstStyle>
            <a:p>
              <a:pPr/>
              <a:r>
                <a:t>TechLabs Düsseldorf | GROUP XY</a:t>
              </a:r>
            </a:p>
          </p:txBody>
        </p:sp>
      </p:grpSp>
      <p:pic>
        <p:nvPicPr>
          <p:cNvPr id="75" name="Google Shape;12;p22" descr="Google Shape;12;p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59596" y="173079"/>
            <a:ext cx="464402" cy="464403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Google Shape;37;p27" descr="Google Shape;37;p27"/>
          <p:cNvPicPr>
            <a:picLocks noChangeAspect="1"/>
          </p:cNvPicPr>
          <p:nvPr/>
        </p:nvPicPr>
        <p:blipFill>
          <a:blip r:embed="rId4">
            <a:extLst/>
          </a:blip>
          <a:srcRect l="1709" t="6161" r="28" b="10903"/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Google Shape;38;p27"/>
          <p:cNvSpPr/>
          <p:nvPr/>
        </p:nvSpPr>
        <p:spPr>
          <a:xfrm rot="10800000">
            <a:off x="1778100" y="0"/>
            <a:ext cx="7365908" cy="5143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59" y="21573"/>
                </a:moveTo>
                <a:lnTo>
                  <a:pt x="370" y="21600"/>
                </a:lnTo>
                <a:lnTo>
                  <a:pt x="359" y="21600"/>
                </a:lnTo>
                <a:close/>
                <a:moveTo>
                  <a:pt x="0" y="21573"/>
                </a:moveTo>
                <a:lnTo>
                  <a:pt x="11" y="21600"/>
                </a:lnTo>
                <a:lnTo>
                  <a:pt x="0" y="21600"/>
                </a:lnTo>
                <a:close/>
                <a:moveTo>
                  <a:pt x="0" y="0"/>
                </a:moveTo>
                <a:lnTo>
                  <a:pt x="12892" y="0"/>
                </a:lnTo>
                <a:lnTo>
                  <a:pt x="21600" y="21600"/>
                </a:lnTo>
                <a:lnTo>
                  <a:pt x="1782" y="21600"/>
                </a:lnTo>
                <a:lnTo>
                  <a:pt x="0" y="17180"/>
                </a:lnTo>
                <a:close/>
              </a:path>
            </a:pathLst>
          </a:custGeom>
          <a:solidFill>
            <a:schemeClr val="accent2">
              <a:alpha val="70588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chemeClr val="accent4">
                    <a:lumOff val="44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pPr>
          </a:p>
        </p:txBody>
      </p:sp>
      <p:sp>
        <p:nvSpPr>
          <p:cNvPr id="78" name="Numéro de diapositive"/>
          <p:cNvSpPr txBox="1"/>
          <p:nvPr>
            <p:ph type="sldNum" sz="quarter" idx="2"/>
          </p:nvPr>
        </p:nvSpPr>
        <p:spPr>
          <a:xfrm>
            <a:off x="8684345" y="4663216"/>
            <a:ext cx="336813" cy="335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9" name="Texte du titre"/>
          <p:cNvSpPr txBox="1"/>
          <p:nvPr>
            <p:ph type="title"/>
          </p:nvPr>
        </p:nvSpPr>
        <p:spPr>
          <a:xfrm>
            <a:off x="1717681" y="2149176"/>
            <a:ext cx="7056302" cy="720301"/>
          </a:xfrm>
          <a:prstGeom prst="rect">
            <a:avLst/>
          </a:prstGeom>
        </p:spPr>
        <p:txBody>
          <a:bodyPr anchor="ctr"/>
          <a:lstStyle>
            <a:lvl1pPr algn="r">
              <a:defRPr b="1" sz="3400">
                <a:solidFill>
                  <a:schemeClr val="accent4">
                    <a:lumOff val="44000"/>
                  </a:schemeClr>
                </a:solidFill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80" name="Texte niveau 1…"/>
          <p:cNvSpPr txBox="1"/>
          <p:nvPr>
            <p:ph type="body" sz="quarter" idx="1"/>
          </p:nvPr>
        </p:nvSpPr>
        <p:spPr>
          <a:xfrm>
            <a:off x="1437850" y="2741727"/>
            <a:ext cx="7328700" cy="527101"/>
          </a:xfrm>
          <a:prstGeom prst="rect">
            <a:avLst/>
          </a:prstGeom>
        </p:spPr>
        <p:txBody>
          <a:bodyPr/>
          <a:lstStyle>
            <a:lvl1pPr marL="342900" indent="-228600" algn="r">
              <a:buClrTx/>
              <a:buSzTx/>
              <a:buFontTx/>
              <a:buNone/>
              <a:defRPr>
                <a:solidFill>
                  <a:schemeClr val="accent4">
                    <a:lumOff val="44000"/>
                  </a:schemeClr>
                </a:solidFill>
              </a:defRPr>
            </a:lvl1pPr>
            <a:lvl2pPr marL="342900" indent="254000" algn="r">
              <a:buClrTx/>
              <a:buSzTx/>
              <a:buFontTx/>
              <a:buNone/>
              <a:defRPr>
                <a:solidFill>
                  <a:schemeClr val="accent4">
                    <a:lumOff val="44000"/>
                  </a:schemeClr>
                </a:solidFill>
              </a:defRPr>
            </a:lvl2pPr>
            <a:lvl3pPr marL="342900" indent="711200" algn="r">
              <a:buClrTx/>
              <a:buSzTx/>
              <a:buFontTx/>
              <a:buNone/>
              <a:defRPr>
                <a:solidFill>
                  <a:schemeClr val="accent4">
                    <a:lumOff val="44000"/>
                  </a:schemeClr>
                </a:solidFill>
              </a:defRPr>
            </a:lvl3pPr>
            <a:lvl4pPr marL="342900" indent="1168400" algn="r">
              <a:buClrTx/>
              <a:buSzTx/>
              <a:buFontTx/>
              <a:buNone/>
              <a:defRPr>
                <a:solidFill>
                  <a:schemeClr val="accent4">
                    <a:lumOff val="44000"/>
                  </a:schemeClr>
                </a:solidFill>
              </a:defRPr>
            </a:lvl4pPr>
            <a:lvl5pPr marL="342900" indent="1625600" algn="r">
              <a:buClrTx/>
              <a:buSzTx/>
              <a:buFontTx/>
              <a:buNone/>
              <a:defRPr>
                <a:solidFill>
                  <a:schemeClr val="accent4">
                    <a:lumOff val="44000"/>
                  </a:schemeClr>
                </a:solidFill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6;p22"/>
          <p:cNvSpPr/>
          <p:nvPr/>
        </p:nvSpPr>
        <p:spPr>
          <a:xfrm>
            <a:off x="8474725" y="4898066"/>
            <a:ext cx="3522001" cy="253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923" y="0"/>
                </a:lnTo>
                <a:lnTo>
                  <a:pt x="21600" y="0"/>
                </a:lnTo>
                <a:lnTo>
                  <a:pt x="20677" y="21600"/>
                </a:lnTo>
                <a:close/>
              </a:path>
            </a:pathLst>
          </a:custGeom>
          <a:solidFill>
            <a:srgbClr val="F7F7F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000">
                <a:latin typeface="Livvic"/>
                <a:ea typeface="Livvic"/>
                <a:cs typeface="Livvic"/>
                <a:sym typeface="Livvic"/>
              </a:defRPr>
            </a:pPr>
          </a:p>
        </p:txBody>
      </p:sp>
      <p:pic>
        <p:nvPicPr>
          <p:cNvPr id="88" name="Google Shape;9;p22" descr="Google Shape;9;p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09151" y="173079"/>
            <a:ext cx="462736" cy="46273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1" name="Google Shape;11;p22"/>
          <p:cNvGrpSpPr/>
          <p:nvPr/>
        </p:nvGrpSpPr>
        <p:grpSpPr>
          <a:xfrm>
            <a:off x="-158950" y="4878191"/>
            <a:ext cx="4731000" cy="335250"/>
            <a:chOff x="0" y="0"/>
            <a:chExt cx="4730999" cy="335249"/>
          </a:xfrm>
        </p:grpSpPr>
        <p:sp>
          <p:nvSpPr>
            <p:cNvPr id="89" name="Figure"/>
            <p:cNvSpPr/>
            <p:nvPr/>
          </p:nvSpPr>
          <p:spPr>
            <a:xfrm>
              <a:off x="0" y="19874"/>
              <a:ext cx="4731000" cy="2955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800" y="0"/>
                  </a:lnTo>
                  <a:lnTo>
                    <a:pt x="21600" y="0"/>
                  </a:lnTo>
                  <a:lnTo>
                    <a:pt x="20800" y="21600"/>
                  </a:lnTo>
                  <a:close/>
                </a:path>
              </a:pathLst>
            </a:custGeom>
            <a:solidFill>
              <a:srgbClr val="F7F7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1000">
                  <a:latin typeface="Livvic"/>
                  <a:ea typeface="Livvic"/>
                  <a:cs typeface="Livvic"/>
                  <a:sym typeface="Livvic"/>
                </a:defRPr>
              </a:pPr>
            </a:p>
          </p:txBody>
        </p:sp>
        <p:sp>
          <p:nvSpPr>
            <p:cNvPr id="90" name="TechLabs Düsseldorf | GROUP XY"/>
            <p:cNvSpPr txBox="1"/>
            <p:nvPr/>
          </p:nvSpPr>
          <p:spPr>
            <a:xfrm>
              <a:off x="467298" y="0"/>
              <a:ext cx="3796404" cy="3352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 sz="1000">
                  <a:latin typeface="Livvic"/>
                  <a:ea typeface="Livvic"/>
                  <a:cs typeface="Livvic"/>
                  <a:sym typeface="Livvic"/>
                </a:defRPr>
              </a:lvl1pPr>
            </a:lstStyle>
            <a:p>
              <a:pPr/>
              <a:r>
                <a:t>TechLabs Düsseldorf | GROUP XY</a:t>
              </a:r>
            </a:p>
          </p:txBody>
        </p:sp>
      </p:grpSp>
      <p:pic>
        <p:nvPicPr>
          <p:cNvPr id="92" name="Google Shape;12;p22" descr="Google Shape;12;p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59596" y="173079"/>
            <a:ext cx="464402" cy="464403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Texte niveau 1…"/>
          <p:cNvSpPr txBox="1"/>
          <p:nvPr>
            <p:ph type="body" idx="1"/>
          </p:nvPr>
        </p:nvSpPr>
        <p:spPr>
          <a:xfrm>
            <a:off x="330705" y="979084"/>
            <a:ext cx="8505601" cy="3665100"/>
          </a:xfrm>
          <a:prstGeom prst="rect">
            <a:avLst/>
          </a:prstGeom>
        </p:spPr>
        <p:txBody>
          <a:bodyPr lIns="45699" tIns="45699" rIns="45699" bIns="45699"/>
          <a:lstStyle>
            <a:lvl1pPr indent="-406400">
              <a:lnSpc>
                <a:spcPct val="90000"/>
              </a:lnSpc>
              <a:spcBef>
                <a:spcPts val="700"/>
              </a:spcBef>
              <a:buSzPts val="2100"/>
              <a:buFont typeface="Arial"/>
              <a:buChar char="•"/>
              <a:defRPr sz="2100">
                <a:latin typeface="Nunito Sans"/>
                <a:ea typeface="Nunito Sans"/>
                <a:cs typeface="Nunito Sans"/>
                <a:sym typeface="Nunito Sans"/>
              </a:defRPr>
            </a:lvl1pPr>
            <a:lvl2pPr marL="977900" indent="-444500">
              <a:lnSpc>
                <a:spcPct val="90000"/>
              </a:lnSpc>
              <a:spcBef>
                <a:spcPts val="700"/>
              </a:spcBef>
              <a:buSzPts val="2100"/>
              <a:buFont typeface="Arial"/>
              <a:buChar char="•"/>
              <a:defRPr sz="2100">
                <a:latin typeface="Nunito Sans"/>
                <a:ea typeface="Nunito Sans"/>
                <a:cs typeface="Nunito Sans"/>
                <a:sym typeface="Nunito Sans"/>
              </a:defRPr>
            </a:lvl2pPr>
            <a:lvl3pPr marL="1513839" indent="-497839">
              <a:lnSpc>
                <a:spcPct val="90000"/>
              </a:lnSpc>
              <a:spcBef>
                <a:spcPts val="700"/>
              </a:spcBef>
              <a:buSzPts val="2100"/>
              <a:buFont typeface="Arial"/>
              <a:buChar char="•"/>
              <a:defRPr sz="2100">
                <a:latin typeface="Nunito Sans"/>
                <a:ea typeface="Nunito Sans"/>
                <a:cs typeface="Nunito Sans"/>
                <a:sym typeface="Nunito Sans"/>
              </a:defRPr>
            </a:lvl3pPr>
            <a:lvl4pPr marL="2039815" indent="-553915">
              <a:lnSpc>
                <a:spcPct val="90000"/>
              </a:lnSpc>
              <a:spcBef>
                <a:spcPts val="700"/>
              </a:spcBef>
              <a:buSzPts val="2100"/>
              <a:buFont typeface="Arial"/>
              <a:buChar char="•"/>
              <a:defRPr sz="2100">
                <a:latin typeface="Nunito Sans"/>
                <a:ea typeface="Nunito Sans"/>
                <a:cs typeface="Nunito Sans"/>
                <a:sym typeface="Nunito Sans"/>
              </a:defRPr>
            </a:lvl4pPr>
            <a:lvl5pPr marL="2497015" indent="-553915">
              <a:lnSpc>
                <a:spcPct val="90000"/>
              </a:lnSpc>
              <a:spcBef>
                <a:spcPts val="700"/>
              </a:spcBef>
              <a:buSzPts val="2100"/>
              <a:buFont typeface="Arial"/>
              <a:buChar char="•"/>
              <a:defRPr sz="2100">
                <a:latin typeface="Nunito Sans"/>
                <a:ea typeface="Nunito Sans"/>
                <a:cs typeface="Nunito Sans"/>
                <a:sym typeface="Nunito Sans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94" name="Google Shape;45;p28"/>
          <p:cNvSpPr txBox="1"/>
          <p:nvPr>
            <p:ph type="body" sz="quarter" idx="21"/>
          </p:nvPr>
        </p:nvSpPr>
        <p:spPr>
          <a:xfrm>
            <a:off x="330200" y="444897"/>
            <a:ext cx="6451501" cy="228301"/>
          </a:xfrm>
          <a:prstGeom prst="rect">
            <a:avLst/>
          </a:prstGeom>
        </p:spPr>
        <p:txBody>
          <a:bodyPr lIns="45699" tIns="45699" rIns="45699" bIns="45699"/>
          <a:lstStyle/>
          <a:p>
            <a:pPr marL="228600" indent="0">
              <a:lnSpc>
                <a:spcPct val="90000"/>
              </a:lnSpc>
              <a:spcBef>
                <a:spcPts val="700"/>
              </a:spcBef>
              <a:buClrTx/>
              <a:buSzTx/>
              <a:buFontTx/>
              <a:buNone/>
              <a:defRPr sz="1300">
                <a:latin typeface="Nunito Sans"/>
                <a:ea typeface="Nunito Sans"/>
                <a:cs typeface="Nunito Sans"/>
                <a:sym typeface="Nunito Sans"/>
              </a:defRPr>
            </a:pPr>
          </a:p>
        </p:txBody>
      </p:sp>
      <p:sp>
        <p:nvSpPr>
          <p:cNvPr id="95" name="Google Shape;46;p28"/>
          <p:cNvSpPr/>
          <p:nvPr/>
        </p:nvSpPr>
        <p:spPr>
          <a:xfrm rot="1798898">
            <a:off x="841034" y="-863242"/>
            <a:ext cx="5742399" cy="33114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524"/>
                </a:moveTo>
                <a:lnTo>
                  <a:pt x="21498" y="0"/>
                </a:lnTo>
                <a:lnTo>
                  <a:pt x="21600" y="0"/>
                </a:lnTo>
                <a:lnTo>
                  <a:pt x="25" y="21600"/>
                </a:lnTo>
                <a:lnTo>
                  <a:pt x="0" y="21524"/>
                </a:lnTo>
                <a:close/>
              </a:path>
            </a:pathLst>
          </a:custGeom>
          <a:solidFill>
            <a:srgbClr val="565656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b="1" sz="900">
                <a:solidFill>
                  <a:schemeClr val="accent4">
                    <a:lumOff val="44000"/>
                  </a:schemeClr>
                </a:solidFill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96" name="Google Shape;47;p28"/>
          <p:cNvSpPr/>
          <p:nvPr/>
        </p:nvSpPr>
        <p:spPr>
          <a:xfrm>
            <a:off x="8330458" y="4692050"/>
            <a:ext cx="813829" cy="2781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4262" y="21600"/>
                </a:lnTo>
                <a:close/>
              </a:path>
            </a:pathLst>
          </a:custGeom>
          <a:solidFill>
            <a:srgbClr val="43464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300">
                <a:solidFill>
                  <a:schemeClr val="accent4">
                    <a:lumOff val="44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pPr>
          </a:p>
        </p:txBody>
      </p:sp>
      <p:sp>
        <p:nvSpPr>
          <p:cNvPr id="97" name="Numéro de diapositive"/>
          <p:cNvSpPr txBox="1"/>
          <p:nvPr>
            <p:ph type="sldNum" sz="quarter" idx="2"/>
          </p:nvPr>
        </p:nvSpPr>
        <p:spPr>
          <a:xfrm>
            <a:off x="8829414" y="4766607"/>
            <a:ext cx="202985" cy="193001"/>
          </a:xfrm>
          <a:prstGeom prst="rect">
            <a:avLst/>
          </a:prstGeom>
        </p:spPr>
        <p:txBody>
          <a:bodyPr lIns="45699" tIns="45699" rIns="45699" bIns="45699" anchor="ctr"/>
          <a:lstStyle>
            <a:lvl1pPr>
              <a:defRPr b="1" sz="700">
                <a:solidFill>
                  <a:schemeClr val="accent4">
                    <a:lumOff val="44000"/>
                  </a:schemeClr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98" name="Google Shape;49;p28" descr="Google Shape;49;p2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60599" y="4831681"/>
            <a:ext cx="2524710" cy="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Texte du titre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4">
            <a:lumOff val="44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9;p22" descr="Google Shape;9;p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09151" y="173079"/>
            <a:ext cx="462736" cy="462736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Google Shape;12;p22" descr="Google Shape;12;p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59596" y="173079"/>
            <a:ext cx="464402" cy="464403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e du titre"/>
          <p:cNvSpPr txBox="1"/>
          <p:nvPr>
            <p:ph type="title"/>
          </p:nvPr>
        </p:nvSpPr>
        <p:spPr>
          <a:xfrm>
            <a:off x="457200" y="205978"/>
            <a:ext cx="8229600" cy="994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Texte du titre</a:t>
            </a:r>
          </a:p>
        </p:txBody>
      </p:sp>
      <p:sp>
        <p:nvSpPr>
          <p:cNvPr id="5" name="Texte niveau 1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" name="Numéro de diapositive"/>
          <p:cNvSpPr txBox="1"/>
          <p:nvPr>
            <p:ph type="sldNum" sz="quarter" idx="2"/>
          </p:nvPr>
        </p:nvSpPr>
        <p:spPr>
          <a:xfrm>
            <a:off x="8768662" y="4854945"/>
            <a:ext cx="336814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>
            <a:spAutoFit/>
          </a:bodyPr>
          <a:lstStyle>
            <a:lvl1pPr algn="r">
              <a:defRPr sz="1000"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3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3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3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3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3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3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3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3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3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chemeClr val="accent3"/>
          </a:solidFill>
          <a:uFillTx/>
          <a:latin typeface="Livvic"/>
          <a:ea typeface="Livvic"/>
          <a:cs typeface="Livvic"/>
          <a:sym typeface="Livvic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ivvic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ivvic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ivvic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ivvic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ivvic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ivvic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ivvic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ivvic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ivvic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56;p2"/>
          <p:cNvSpPr txBox="1"/>
          <p:nvPr/>
        </p:nvSpPr>
        <p:spPr>
          <a:xfrm>
            <a:off x="64924" y="1695801"/>
            <a:ext cx="9014151" cy="106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 anchor="ctr">
            <a:spAutoFit/>
          </a:bodyPr>
          <a:lstStyle/>
          <a:p>
            <a:pPr algn="ctr">
              <a:defRPr b="1" sz="3600">
                <a:solidFill>
                  <a:schemeClr val="accent1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t>Purpofy</a:t>
            </a:r>
            <a:endParaRPr>
              <a:solidFill>
                <a:srgbClr val="000000"/>
              </a:solidFill>
            </a:endParaRPr>
          </a:p>
          <a:p>
            <a:pPr algn="ctr">
              <a:defRPr sz="2800">
                <a:latin typeface="Livvic"/>
                <a:ea typeface="Livvic"/>
                <a:cs typeface="Livvic"/>
                <a:sym typeface="Livvic"/>
              </a:defRPr>
            </a:pPr>
            <a:r>
              <a:t>Winter Term 2021 </a:t>
            </a:r>
          </a:p>
        </p:txBody>
      </p:sp>
      <p:sp>
        <p:nvSpPr>
          <p:cNvPr id="109" name="Web Development…"/>
          <p:cNvSpPr txBox="1"/>
          <p:nvPr/>
        </p:nvSpPr>
        <p:spPr>
          <a:xfrm>
            <a:off x="3960055" y="3823421"/>
            <a:ext cx="12238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b="1" sz="1100">
                <a:solidFill>
                  <a:srgbClr val="E63B5E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t>Web Development</a:t>
            </a:r>
          </a:p>
          <a:p>
            <a:pPr algn="ctr">
              <a:defRPr sz="1100">
                <a:latin typeface="Livvic"/>
                <a:ea typeface="Livvic"/>
                <a:cs typeface="Livvic"/>
                <a:sym typeface="Livvic"/>
              </a:defRPr>
            </a:pPr>
            <a:r>
              <a:t>Laura Vogel</a:t>
            </a:r>
          </a:p>
          <a:p>
            <a:pPr algn="ctr">
              <a:defRPr sz="1100">
                <a:latin typeface="Livvic"/>
                <a:ea typeface="Livvic"/>
                <a:cs typeface="Livvic"/>
                <a:sym typeface="Livvic"/>
              </a:defRPr>
            </a:pPr>
            <a:r>
              <a:t>Markus Schürmann</a:t>
            </a:r>
          </a:p>
          <a:p>
            <a:pPr algn="ctr">
              <a:defRPr sz="1100">
                <a:latin typeface="Livvic"/>
                <a:ea typeface="Livvic"/>
                <a:cs typeface="Livvic"/>
                <a:sym typeface="Livvic"/>
              </a:defRPr>
            </a:pPr>
            <a:r>
              <a:t>Kristiyan Merdzhov</a:t>
            </a:r>
          </a:p>
          <a:p>
            <a:pPr algn="ctr">
              <a:defRPr sz="1100">
                <a:latin typeface="Livvic"/>
                <a:ea typeface="Livvic"/>
                <a:cs typeface="Livvic"/>
                <a:sym typeface="Livvic"/>
              </a:defRPr>
            </a:pPr>
            <a:r>
              <a:t>Gaetano Manzone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90;gee21e03950_0_357"/>
          <p:cNvSpPr txBox="1"/>
          <p:nvPr>
            <p:ph type="sldNum" sz="quarter" idx="2"/>
          </p:nvPr>
        </p:nvSpPr>
        <p:spPr>
          <a:xfrm>
            <a:off x="8839293" y="4854945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6" name="Problems and Solutions"/>
          <p:cNvSpPr txBox="1"/>
          <p:nvPr/>
        </p:nvSpPr>
        <p:spPr>
          <a:xfrm>
            <a:off x="3329970" y="277447"/>
            <a:ext cx="2483849" cy="254001"/>
          </a:xfrm>
          <a:prstGeom prst="rect">
            <a:avLst/>
          </a:prstGeom>
          <a:gradFill>
            <a:gsLst>
              <a:gs pos="0">
                <a:schemeClr val="accent4">
                  <a:lumOff val="44000"/>
                </a:schemeClr>
              </a:gs>
              <a:gs pos="35000">
                <a:schemeClr val="accent4">
                  <a:lumOff val="44000"/>
                </a:schemeClr>
              </a:gs>
              <a:gs pos="100000">
                <a:schemeClr val="accent4">
                  <a:lumOff val="44000"/>
                </a:schemeClr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solidFill>
                  <a:srgbClr val="EA335C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Problems and Solutions</a:t>
            </a:r>
          </a:p>
        </p:txBody>
      </p:sp>
      <p:sp>
        <p:nvSpPr>
          <p:cNvPr id="167" name="Purpofy"/>
          <p:cNvSpPr txBox="1"/>
          <p:nvPr/>
        </p:nvSpPr>
        <p:spPr>
          <a:xfrm>
            <a:off x="3869962" y="781518"/>
            <a:ext cx="1404076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900">
                <a:solidFill>
                  <a:srgbClr val="E53B5E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Purpofy</a:t>
            </a:r>
          </a:p>
        </p:txBody>
      </p:sp>
      <p:sp>
        <p:nvSpPr>
          <p:cNvPr id="168" name="Find out your purpose and link up with likeminded people."/>
          <p:cNvSpPr txBox="1"/>
          <p:nvPr/>
        </p:nvSpPr>
        <p:spPr>
          <a:xfrm>
            <a:off x="2272611" y="1251149"/>
            <a:ext cx="4598778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457200">
              <a:defRPr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Find out your purpose and link up with likeminded people. </a:t>
            </a:r>
          </a:p>
        </p:txBody>
      </p:sp>
      <p:sp>
        <p:nvSpPr>
          <p:cNvPr id="169" name="Tools:…"/>
          <p:cNvSpPr txBox="1"/>
          <p:nvPr/>
        </p:nvSpPr>
        <p:spPr>
          <a:xfrm>
            <a:off x="629291" y="1820876"/>
            <a:ext cx="7885418" cy="281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 defTabSz="457200">
              <a:defRPr b="1">
                <a:solidFill>
                  <a:srgbClr val="E53B5E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rPr sz="2000"/>
              <a:t>Tools:</a:t>
            </a:r>
            <a:r>
              <a:t> </a:t>
            </a:r>
          </a:p>
          <a:p>
            <a:pPr algn="ctr" defTabSz="457200">
              <a:defRPr sz="1500"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rPr b="1"/>
              <a:t>node.js</a:t>
            </a:r>
            <a:r>
              <a:t> (JavaScript runtime environment)</a:t>
            </a:r>
            <a:br/>
            <a:r>
              <a:rPr b="1"/>
              <a:t>MongoDB</a:t>
            </a:r>
            <a:r>
              <a:t> (Database)</a:t>
            </a:r>
          </a:p>
          <a:p>
            <a:pPr algn="ctr" defTabSz="457200">
              <a:defRPr sz="1500"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rPr b="1"/>
              <a:t>BootStrap</a:t>
            </a:r>
            <a:r>
              <a:t>  (Frontend)</a:t>
            </a:r>
          </a:p>
          <a:p>
            <a:pPr algn="ctr" defTabSz="457200">
              <a:defRPr sz="1500"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rPr b="1"/>
              <a:t>Flexbox </a:t>
            </a:r>
            <a:r>
              <a:t>(Frontend)</a:t>
            </a:r>
            <a:br/>
            <a:r>
              <a:rPr b="1"/>
              <a:t>JQuery</a:t>
            </a:r>
            <a:r>
              <a:t> (Frontend)</a:t>
            </a:r>
          </a:p>
          <a:p>
            <a:pPr algn="ctr" defTabSz="457200">
              <a:defRPr sz="1500"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rPr b="1"/>
              <a:t>Visual Studio Code </a:t>
            </a:r>
            <a:r>
              <a:t>(IDE)</a:t>
            </a:r>
          </a:p>
          <a:p>
            <a:pPr algn="ctr" defTabSz="457200">
              <a:defRPr b="1" sz="1500"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t>Figma</a:t>
            </a:r>
          </a:p>
          <a:p>
            <a:pPr algn="ctr" defTabSz="457200">
              <a:defRPr b="1" sz="1500"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t>Git + Github</a:t>
            </a:r>
          </a:p>
          <a:p>
            <a:pPr algn="ctr" defTabSz="457200">
              <a:defRPr sz="1500"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rPr b="1"/>
              <a:t>Mongoose</a:t>
            </a:r>
            <a:r>
              <a:t> (Connection between express.js and MongoDB)</a:t>
            </a:r>
          </a:p>
          <a:p>
            <a:pPr algn="ctr" defTabSz="457200">
              <a:defRPr sz="1500"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rPr b="1"/>
              <a:t>Cloud Hosting</a:t>
            </a:r>
            <a:r>
              <a:t> (To be decided)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90;gee21e03950_0_357"/>
          <p:cNvSpPr txBox="1"/>
          <p:nvPr>
            <p:ph type="sldNum" sz="quarter" idx="2"/>
          </p:nvPr>
        </p:nvSpPr>
        <p:spPr>
          <a:xfrm>
            <a:off x="8768662" y="4854945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2" name="Next Steps and Goals"/>
          <p:cNvSpPr txBox="1"/>
          <p:nvPr/>
        </p:nvSpPr>
        <p:spPr>
          <a:xfrm>
            <a:off x="3455841" y="277447"/>
            <a:ext cx="2232318" cy="254001"/>
          </a:xfrm>
          <a:prstGeom prst="rect">
            <a:avLst/>
          </a:prstGeom>
          <a:gradFill>
            <a:gsLst>
              <a:gs pos="0">
                <a:schemeClr val="accent4">
                  <a:lumOff val="44000"/>
                </a:schemeClr>
              </a:gs>
              <a:gs pos="35000">
                <a:schemeClr val="accent4">
                  <a:lumOff val="44000"/>
                </a:schemeClr>
              </a:gs>
              <a:gs pos="100000">
                <a:schemeClr val="accent4">
                  <a:lumOff val="44000"/>
                </a:schemeClr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solidFill>
                  <a:srgbClr val="EA335C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Next Steps and Goals</a:t>
            </a:r>
          </a:p>
        </p:txBody>
      </p:sp>
      <p:sp>
        <p:nvSpPr>
          <p:cNvPr id="173" name="Purpofy"/>
          <p:cNvSpPr txBox="1"/>
          <p:nvPr/>
        </p:nvSpPr>
        <p:spPr>
          <a:xfrm>
            <a:off x="3869962" y="781518"/>
            <a:ext cx="1404076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900">
                <a:solidFill>
                  <a:srgbClr val="E53B5E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Purpofy</a:t>
            </a:r>
          </a:p>
        </p:txBody>
      </p:sp>
      <p:sp>
        <p:nvSpPr>
          <p:cNvPr id="174" name="Find out your purpose and link up with likeminded people."/>
          <p:cNvSpPr txBox="1"/>
          <p:nvPr/>
        </p:nvSpPr>
        <p:spPr>
          <a:xfrm>
            <a:off x="2272611" y="1251149"/>
            <a:ext cx="4598778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457200">
              <a:defRPr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Find out your purpose and link up with likeminded people. </a:t>
            </a:r>
          </a:p>
        </p:txBody>
      </p:sp>
      <p:sp>
        <p:nvSpPr>
          <p:cNvPr id="175" name="What’s next?…"/>
          <p:cNvSpPr txBox="1"/>
          <p:nvPr/>
        </p:nvSpPr>
        <p:spPr>
          <a:xfrm>
            <a:off x="629291" y="2027970"/>
            <a:ext cx="7885418" cy="121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 defTabSz="457200">
              <a:defRPr b="1">
                <a:solidFill>
                  <a:srgbClr val="E53B5E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rPr sz="2000"/>
              <a:t>What’s next?</a:t>
            </a:r>
            <a:r>
              <a:t> </a:t>
            </a:r>
          </a:p>
          <a:p>
            <a:pPr algn="ctr" defTabSz="457200">
              <a:defRPr sz="1500"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t>- </a:t>
            </a:r>
            <a:r>
              <a:rPr b="1"/>
              <a:t>Navigation</a:t>
            </a:r>
            <a:r>
              <a:t> (Structure)</a:t>
            </a:r>
          </a:p>
          <a:p>
            <a:pPr algn="ctr" defTabSz="457200">
              <a:defRPr sz="1500"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t>- </a:t>
            </a:r>
            <a:r>
              <a:rPr b="1"/>
              <a:t>Backend</a:t>
            </a:r>
          </a:p>
          <a:p>
            <a:pPr algn="ctr" defTabSz="457200">
              <a:defRPr sz="1500"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t>- </a:t>
            </a:r>
            <a:r>
              <a:rPr b="1"/>
              <a:t>Set up a database</a:t>
            </a:r>
            <a:br>
              <a:rPr b="1"/>
            </a:br>
            <a:r>
              <a:t>- </a:t>
            </a:r>
            <a:r>
              <a:rPr b="1"/>
              <a:t>Put together the questionnaire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21;gee21e03950_0_22"/>
          <p:cNvSpPr txBox="1"/>
          <p:nvPr>
            <p:ph type="title"/>
          </p:nvPr>
        </p:nvSpPr>
        <p:spPr>
          <a:xfrm>
            <a:off x="339139" y="2821162"/>
            <a:ext cx="6442801" cy="1231501"/>
          </a:xfrm>
          <a:prstGeom prst="rect">
            <a:avLst/>
          </a:prstGeom>
        </p:spPr>
        <p:txBody>
          <a:bodyPr/>
          <a:lstStyle/>
          <a:p>
            <a:pPr defTabSz="603504">
              <a:defRPr b="1" sz="2244"/>
            </a:pPr>
            <a:r>
              <a:t>THANK YOU</a:t>
            </a:r>
            <a:br/>
            <a:r>
              <a:t>FOR YOUR </a:t>
            </a:r>
            <a:br/>
            <a:r>
              <a:t>ATTENTION :)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56;p2"/>
          <p:cNvSpPr txBox="1"/>
          <p:nvPr/>
        </p:nvSpPr>
        <p:spPr>
          <a:xfrm>
            <a:off x="64924" y="1695801"/>
            <a:ext cx="9014151" cy="106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 anchor="ctr">
            <a:spAutoFit/>
          </a:bodyPr>
          <a:lstStyle/>
          <a:p>
            <a:pPr algn="ctr">
              <a:defRPr b="1" sz="3600">
                <a:solidFill>
                  <a:schemeClr val="accent1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t>Purpofy</a:t>
            </a:r>
            <a:endParaRPr>
              <a:solidFill>
                <a:srgbClr val="000000"/>
              </a:solidFill>
            </a:endParaRPr>
          </a:p>
          <a:p>
            <a:pPr algn="ctr">
              <a:defRPr sz="2800">
                <a:latin typeface="Livvic"/>
                <a:ea typeface="Livvic"/>
                <a:cs typeface="Livvic"/>
                <a:sym typeface="Livvic"/>
              </a:defRPr>
            </a:pPr>
            <a:r>
              <a:t>Winter Term 2021 </a:t>
            </a:r>
          </a:p>
        </p:txBody>
      </p:sp>
      <p:sp>
        <p:nvSpPr>
          <p:cNvPr id="180" name="Web Development…"/>
          <p:cNvSpPr txBox="1"/>
          <p:nvPr/>
        </p:nvSpPr>
        <p:spPr>
          <a:xfrm>
            <a:off x="3960055" y="3823421"/>
            <a:ext cx="12238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b="1" sz="1100">
                <a:solidFill>
                  <a:srgbClr val="E63B5E"/>
                </a:solidFill>
                <a:latin typeface="Livvic"/>
                <a:ea typeface="Livvic"/>
                <a:cs typeface="Livvic"/>
                <a:sym typeface="Livvic"/>
              </a:defRPr>
            </a:pPr>
            <a:r>
              <a:t>Web Development</a:t>
            </a:r>
          </a:p>
          <a:p>
            <a:pPr algn="ctr">
              <a:defRPr sz="1100">
                <a:latin typeface="Livvic"/>
                <a:ea typeface="Livvic"/>
                <a:cs typeface="Livvic"/>
                <a:sym typeface="Livvic"/>
              </a:defRPr>
            </a:pPr>
            <a:r>
              <a:t>Laura Vogel</a:t>
            </a:r>
          </a:p>
          <a:p>
            <a:pPr algn="ctr">
              <a:defRPr sz="1100">
                <a:latin typeface="Livvic"/>
                <a:ea typeface="Livvic"/>
                <a:cs typeface="Livvic"/>
                <a:sym typeface="Livvic"/>
              </a:defRPr>
            </a:pPr>
            <a:r>
              <a:t>Markus Schürmann</a:t>
            </a:r>
          </a:p>
          <a:p>
            <a:pPr algn="ctr">
              <a:defRPr sz="1100">
                <a:latin typeface="Livvic"/>
                <a:ea typeface="Livvic"/>
                <a:cs typeface="Livvic"/>
                <a:sym typeface="Livvic"/>
              </a:defRPr>
            </a:pPr>
            <a:r>
              <a:t>Kristiyan Merdzhov</a:t>
            </a:r>
          </a:p>
          <a:p>
            <a:pPr algn="ctr">
              <a:defRPr sz="1100">
                <a:latin typeface="Livvic"/>
                <a:ea typeface="Livvic"/>
                <a:cs typeface="Livvic"/>
                <a:sym typeface="Livvic"/>
              </a:defRPr>
            </a:pPr>
            <a:r>
              <a:t>Gaetano Manzone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78;p4"/>
          <p:cNvSpPr txBox="1"/>
          <p:nvPr>
            <p:ph type="title"/>
          </p:nvPr>
        </p:nvSpPr>
        <p:spPr>
          <a:xfrm>
            <a:off x="311699" y="56669"/>
            <a:ext cx="8520602" cy="695557"/>
          </a:xfrm>
          <a:prstGeom prst="rect">
            <a:avLst/>
          </a:prstGeom>
        </p:spPr>
        <p:txBody>
          <a:bodyPr anchor="ctr"/>
          <a:lstStyle>
            <a:lvl1pPr algn="ctr" defTabSz="457200">
              <a:defRPr sz="2000">
                <a:solidFill>
                  <a:srgbClr val="E63B5D"/>
                </a:solidFill>
              </a:defRPr>
            </a:lvl1pPr>
          </a:lstStyle>
          <a:p>
            <a:pPr/>
            <a:r>
              <a:t>Agenda</a:t>
            </a:r>
          </a:p>
        </p:txBody>
      </p:sp>
      <p:sp>
        <p:nvSpPr>
          <p:cNvPr id="112" name="Google Shape;80;p4"/>
          <p:cNvSpPr txBox="1"/>
          <p:nvPr>
            <p:ph type="sldNum" sz="quarter" idx="2"/>
          </p:nvPr>
        </p:nvSpPr>
        <p:spPr>
          <a:xfrm>
            <a:off x="8839293" y="4854945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15" name="Google Shape;81;p4"/>
          <p:cNvGrpSpPr/>
          <p:nvPr/>
        </p:nvGrpSpPr>
        <p:grpSpPr>
          <a:xfrm>
            <a:off x="4716712" y="1941750"/>
            <a:ext cx="1260001" cy="1260001"/>
            <a:chOff x="0" y="0"/>
            <a:chExt cx="1260000" cy="1260000"/>
          </a:xfrm>
        </p:grpSpPr>
        <p:sp>
          <p:nvSpPr>
            <p:cNvPr id="113" name="Cercle"/>
            <p:cNvSpPr/>
            <p:nvPr/>
          </p:nvSpPr>
          <p:spPr>
            <a:xfrm>
              <a:off x="-1" y="-1"/>
              <a:ext cx="1260002" cy="126000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b="1" sz="1200">
                  <a:solidFill>
                    <a:schemeClr val="accent4">
                      <a:lumOff val="44000"/>
                    </a:schemeClr>
                  </a:solidFill>
                  <a:latin typeface="Livvic"/>
                  <a:ea typeface="Livvic"/>
                  <a:cs typeface="Livvic"/>
                  <a:sym typeface="Livvic"/>
                </a:defRPr>
              </a:pPr>
            </a:p>
          </p:txBody>
        </p:sp>
        <p:sp>
          <p:nvSpPr>
            <p:cNvPr id="114" name="Progress Update"/>
            <p:cNvSpPr txBox="1"/>
            <p:nvPr/>
          </p:nvSpPr>
          <p:spPr>
            <a:xfrm>
              <a:off x="218822" y="417925"/>
              <a:ext cx="822356" cy="4241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75" tIns="34275" rIns="34275" bIns="34275" numCol="1" anchor="ctr">
              <a:spAutoFit/>
            </a:bodyPr>
            <a:lstStyle>
              <a:lvl1pPr algn="ctr">
                <a:defRPr b="1" sz="1200">
                  <a:solidFill>
                    <a:schemeClr val="accent4">
                      <a:lumOff val="44000"/>
                    </a:schemeClr>
                  </a:solidFill>
                  <a:latin typeface="Livvic"/>
                  <a:ea typeface="Livvic"/>
                  <a:cs typeface="Livvic"/>
                  <a:sym typeface="Livvic"/>
                </a:defRPr>
              </a:lvl1pPr>
            </a:lstStyle>
            <a:p>
              <a:pPr/>
              <a:r>
                <a:t>Progress Update</a:t>
              </a:r>
            </a:p>
          </p:txBody>
        </p:sp>
      </p:grpSp>
      <p:grpSp>
        <p:nvGrpSpPr>
          <p:cNvPr id="118" name="Google Shape;82;p4"/>
          <p:cNvGrpSpPr/>
          <p:nvPr/>
        </p:nvGrpSpPr>
        <p:grpSpPr>
          <a:xfrm>
            <a:off x="6266122" y="1941750"/>
            <a:ext cx="1260001" cy="1260001"/>
            <a:chOff x="0" y="0"/>
            <a:chExt cx="1260000" cy="1260000"/>
          </a:xfrm>
        </p:grpSpPr>
        <p:sp>
          <p:nvSpPr>
            <p:cNvPr id="116" name="Cercle"/>
            <p:cNvSpPr/>
            <p:nvPr/>
          </p:nvSpPr>
          <p:spPr>
            <a:xfrm>
              <a:off x="-1" y="-1"/>
              <a:ext cx="1260002" cy="126000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b="1" sz="1200">
                  <a:solidFill>
                    <a:schemeClr val="accent4">
                      <a:lumOff val="44000"/>
                    </a:schemeClr>
                  </a:solidFill>
                  <a:latin typeface="Livvic"/>
                  <a:ea typeface="Livvic"/>
                  <a:cs typeface="Livvic"/>
                  <a:sym typeface="Livvic"/>
                </a:defRPr>
              </a:pPr>
            </a:p>
          </p:txBody>
        </p:sp>
        <p:sp>
          <p:nvSpPr>
            <p:cNvPr id="117" name="Next Steps and Goals"/>
            <p:cNvSpPr txBox="1"/>
            <p:nvPr/>
          </p:nvSpPr>
          <p:spPr>
            <a:xfrm>
              <a:off x="218822" y="329025"/>
              <a:ext cx="822356" cy="6019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75" tIns="34275" rIns="34275" bIns="34275" numCol="1" anchor="ctr">
              <a:spAutoFit/>
            </a:bodyPr>
            <a:lstStyle>
              <a:lvl1pPr algn="ctr">
                <a:defRPr b="1" sz="1200">
                  <a:solidFill>
                    <a:schemeClr val="accent4">
                      <a:lumOff val="44000"/>
                    </a:schemeClr>
                  </a:solidFill>
                  <a:latin typeface="Livvic"/>
                  <a:ea typeface="Livvic"/>
                  <a:cs typeface="Livvic"/>
                  <a:sym typeface="Livvic"/>
                </a:defRPr>
              </a:lvl1pPr>
            </a:lstStyle>
            <a:p>
              <a:pPr/>
              <a:r>
                <a:t>Next Steps and Goals</a:t>
              </a:r>
            </a:p>
          </p:txBody>
        </p:sp>
      </p:grpSp>
      <p:grpSp>
        <p:nvGrpSpPr>
          <p:cNvPr id="121" name="Google Shape;83;p4"/>
          <p:cNvGrpSpPr/>
          <p:nvPr/>
        </p:nvGrpSpPr>
        <p:grpSpPr>
          <a:xfrm>
            <a:off x="3167303" y="1941750"/>
            <a:ext cx="1260001" cy="1260001"/>
            <a:chOff x="0" y="0"/>
            <a:chExt cx="1260000" cy="1260000"/>
          </a:xfrm>
        </p:grpSpPr>
        <p:sp>
          <p:nvSpPr>
            <p:cNvPr id="119" name="Cercle"/>
            <p:cNvSpPr/>
            <p:nvPr/>
          </p:nvSpPr>
          <p:spPr>
            <a:xfrm>
              <a:off x="-1" y="-1"/>
              <a:ext cx="1260002" cy="126000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b="1" sz="1200">
                  <a:solidFill>
                    <a:schemeClr val="accent4">
                      <a:lumOff val="44000"/>
                    </a:schemeClr>
                  </a:solidFill>
                  <a:latin typeface="Livvic"/>
                  <a:ea typeface="Livvic"/>
                  <a:cs typeface="Livvic"/>
                  <a:sym typeface="Livvic"/>
                </a:defRPr>
              </a:pPr>
            </a:p>
          </p:txBody>
        </p:sp>
        <p:sp>
          <p:nvSpPr>
            <p:cNvPr id="120" name="Problems &amp; Solutions"/>
            <p:cNvSpPr txBox="1"/>
            <p:nvPr/>
          </p:nvSpPr>
          <p:spPr>
            <a:xfrm>
              <a:off x="218822" y="329025"/>
              <a:ext cx="822356" cy="6019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75" tIns="34275" rIns="34275" bIns="34275" numCol="1" anchor="ctr">
              <a:spAutoFit/>
            </a:bodyPr>
            <a:lstStyle>
              <a:lvl1pPr algn="ctr">
                <a:defRPr b="1" sz="1200">
                  <a:solidFill>
                    <a:schemeClr val="accent4">
                      <a:lumOff val="44000"/>
                    </a:schemeClr>
                  </a:solidFill>
                  <a:latin typeface="Livvic"/>
                  <a:ea typeface="Livvic"/>
                  <a:cs typeface="Livvic"/>
                  <a:sym typeface="Livvic"/>
                </a:defRPr>
              </a:lvl1pPr>
            </a:lstStyle>
            <a:p>
              <a:pPr/>
              <a:r>
                <a:t>Problems &amp; Solutions</a:t>
              </a:r>
            </a:p>
          </p:txBody>
        </p:sp>
      </p:grpSp>
      <p:grpSp>
        <p:nvGrpSpPr>
          <p:cNvPr id="124" name="Google Shape;84;p4"/>
          <p:cNvGrpSpPr/>
          <p:nvPr/>
        </p:nvGrpSpPr>
        <p:grpSpPr>
          <a:xfrm>
            <a:off x="1617895" y="1941750"/>
            <a:ext cx="1260001" cy="1260001"/>
            <a:chOff x="0" y="0"/>
            <a:chExt cx="1260000" cy="1260000"/>
          </a:xfrm>
        </p:grpSpPr>
        <p:sp>
          <p:nvSpPr>
            <p:cNvPr id="122" name="Cercle"/>
            <p:cNvSpPr/>
            <p:nvPr/>
          </p:nvSpPr>
          <p:spPr>
            <a:xfrm>
              <a:off x="-1" y="-1"/>
              <a:ext cx="1260002" cy="126000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b="1" sz="1200">
                  <a:solidFill>
                    <a:schemeClr val="accent4">
                      <a:lumOff val="44000"/>
                    </a:schemeClr>
                  </a:solidFill>
                  <a:latin typeface="Livvic"/>
                  <a:ea typeface="Livvic"/>
                  <a:cs typeface="Livvic"/>
                  <a:sym typeface="Livvic"/>
                </a:defRPr>
              </a:pPr>
            </a:p>
          </p:txBody>
        </p:sp>
        <p:sp>
          <p:nvSpPr>
            <p:cNvPr id="123" name="Idea and Project Outline"/>
            <p:cNvSpPr txBox="1"/>
            <p:nvPr/>
          </p:nvSpPr>
          <p:spPr>
            <a:xfrm>
              <a:off x="218822" y="329025"/>
              <a:ext cx="822356" cy="6019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75" tIns="34275" rIns="34275" bIns="34275" numCol="1" anchor="ctr">
              <a:spAutoFit/>
            </a:bodyPr>
            <a:lstStyle>
              <a:lvl1pPr algn="ctr">
                <a:defRPr b="1" sz="1200">
                  <a:solidFill>
                    <a:schemeClr val="accent4">
                      <a:lumOff val="44000"/>
                    </a:schemeClr>
                  </a:solidFill>
                  <a:latin typeface="Livvic"/>
                  <a:ea typeface="Livvic"/>
                  <a:cs typeface="Livvic"/>
                  <a:sym typeface="Livvic"/>
                </a:defRPr>
              </a:lvl1pPr>
            </a:lstStyle>
            <a:p>
              <a:pPr/>
              <a:r>
                <a:t>Idea and Project Outline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90;gee21e03950_0_357"/>
          <p:cNvSpPr txBox="1"/>
          <p:nvPr>
            <p:ph type="sldNum" sz="quarter" idx="2"/>
          </p:nvPr>
        </p:nvSpPr>
        <p:spPr>
          <a:xfrm>
            <a:off x="8839293" y="4854945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7" name="Idea and Project Outline"/>
          <p:cNvSpPr txBox="1"/>
          <p:nvPr/>
        </p:nvSpPr>
        <p:spPr>
          <a:xfrm>
            <a:off x="3329970" y="277447"/>
            <a:ext cx="2484060" cy="254001"/>
          </a:xfrm>
          <a:prstGeom prst="rect">
            <a:avLst/>
          </a:prstGeom>
          <a:gradFill>
            <a:gsLst>
              <a:gs pos="0">
                <a:schemeClr val="accent4">
                  <a:lumOff val="44000"/>
                </a:schemeClr>
              </a:gs>
              <a:gs pos="35000">
                <a:schemeClr val="accent4">
                  <a:lumOff val="44000"/>
                </a:schemeClr>
              </a:gs>
              <a:gs pos="100000">
                <a:schemeClr val="accent4">
                  <a:lumOff val="44000"/>
                </a:schemeClr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solidFill>
                  <a:srgbClr val="EA335C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Idea and Project Outline</a:t>
            </a:r>
          </a:p>
        </p:txBody>
      </p:sp>
      <p:sp>
        <p:nvSpPr>
          <p:cNvPr id="128" name="Purpofy"/>
          <p:cNvSpPr txBox="1"/>
          <p:nvPr/>
        </p:nvSpPr>
        <p:spPr>
          <a:xfrm>
            <a:off x="3869962" y="867525"/>
            <a:ext cx="1404076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900">
                <a:solidFill>
                  <a:srgbClr val="E53B5E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Purpofy</a:t>
            </a:r>
          </a:p>
        </p:txBody>
      </p:sp>
      <p:sp>
        <p:nvSpPr>
          <p:cNvPr id="129" name="Find out your purpose and link up with likeminded people."/>
          <p:cNvSpPr txBox="1"/>
          <p:nvPr/>
        </p:nvSpPr>
        <p:spPr>
          <a:xfrm>
            <a:off x="2218221" y="1370235"/>
            <a:ext cx="4598777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457200">
              <a:defRPr>
                <a:solidFill>
                  <a:srgbClr val="595959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Find out your purpose and link up with likeminded people. </a:t>
            </a:r>
          </a:p>
        </p:txBody>
      </p:sp>
      <p:sp>
        <p:nvSpPr>
          <p:cNvPr id="130" name="Who is our target customer?…"/>
          <p:cNvSpPr txBox="1"/>
          <p:nvPr/>
        </p:nvSpPr>
        <p:spPr>
          <a:xfrm>
            <a:off x="574900" y="2182241"/>
            <a:ext cx="7885418" cy="2813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defRPr b="1" sz="1600">
                <a:solidFill>
                  <a:srgbClr val="E63B5D"/>
                </a:solidFill>
              </a:defRPr>
            </a:pPr>
            <a:r>
              <a:t>Who is our target customer?</a:t>
            </a:r>
          </a:p>
          <a:p>
            <a:pPr algn="ctr">
              <a:defRPr sz="1500">
                <a:solidFill>
                  <a:srgbClr val="595959"/>
                </a:solidFill>
              </a:defRPr>
            </a:pPr>
            <a:r>
              <a:t>A person who is feeling disoriented or unhappy with their life, specifically with regards to their career path.</a:t>
            </a:r>
          </a:p>
          <a:p>
            <a:pPr algn="ctr">
              <a:defRPr>
                <a:solidFill>
                  <a:srgbClr val="595959"/>
                </a:solidFill>
              </a:defRPr>
            </a:pPr>
          </a:p>
          <a:p>
            <a:pPr algn="ctr">
              <a:defRPr b="1" sz="1600">
                <a:solidFill>
                  <a:srgbClr val="E53B5D"/>
                </a:solidFill>
              </a:defRPr>
            </a:pPr>
            <a:r>
              <a:t>What problem is our project intended to solve?</a:t>
            </a:r>
          </a:p>
          <a:p>
            <a:pPr algn="ctr">
              <a:defRPr sz="1500">
                <a:solidFill>
                  <a:srgbClr val="595959"/>
                </a:solidFill>
              </a:defRPr>
            </a:pPr>
            <a:r>
              <a:t>Purpofy wants to help people figure out what their true purpose is and give them a space to talk about their experience depending on which field they are working in.</a:t>
            </a:r>
          </a:p>
          <a:p>
            <a:pPr algn="ctr">
              <a:defRPr b="1" sz="1500">
                <a:solidFill>
                  <a:srgbClr val="E53B5D"/>
                </a:solidFill>
              </a:defRPr>
            </a:pPr>
          </a:p>
          <a:p>
            <a:pPr algn="ctr">
              <a:defRPr b="1" sz="1500">
                <a:solidFill>
                  <a:srgbClr val="E53B5D"/>
                </a:solidFill>
              </a:defRPr>
            </a:pPr>
            <a:r>
              <a:t>Which type of content do we offer?</a:t>
            </a:r>
          </a:p>
          <a:p>
            <a:pPr algn="ctr">
              <a:defRPr sz="1500">
                <a:solidFill>
                  <a:srgbClr val="595959"/>
                </a:solidFill>
              </a:defRPr>
            </a:pPr>
            <a:r>
              <a:t>- Personality test</a:t>
            </a:r>
          </a:p>
          <a:p>
            <a:pPr algn="ctr">
              <a:defRPr sz="1500">
                <a:solidFill>
                  <a:srgbClr val="595959"/>
                </a:solidFill>
              </a:defRPr>
            </a:pPr>
            <a:r>
              <a:t>- Access to a community based on personality type and interests</a:t>
            </a:r>
          </a:p>
          <a:p>
            <a:pPr algn="ctr">
              <a:defRPr sz="1500">
                <a:solidFill>
                  <a:srgbClr val="595959"/>
                </a:solidFill>
              </a:defRPr>
            </a:pPr>
            <a:r>
              <a:t>- Videos and articles about self-development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90;gee21e03950_0_357"/>
          <p:cNvSpPr txBox="1"/>
          <p:nvPr>
            <p:ph type="sldNum" sz="quarter" idx="2"/>
          </p:nvPr>
        </p:nvSpPr>
        <p:spPr>
          <a:xfrm>
            <a:off x="8839293" y="4854945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3" name="Idea and Project Outline"/>
          <p:cNvSpPr txBox="1"/>
          <p:nvPr/>
        </p:nvSpPr>
        <p:spPr>
          <a:xfrm>
            <a:off x="3329970" y="277447"/>
            <a:ext cx="2484060" cy="254001"/>
          </a:xfrm>
          <a:prstGeom prst="rect">
            <a:avLst/>
          </a:prstGeom>
          <a:gradFill>
            <a:gsLst>
              <a:gs pos="0">
                <a:schemeClr val="accent4">
                  <a:lumOff val="44000"/>
                </a:schemeClr>
              </a:gs>
              <a:gs pos="35000">
                <a:schemeClr val="accent4">
                  <a:lumOff val="44000"/>
                </a:schemeClr>
              </a:gs>
              <a:gs pos="100000">
                <a:schemeClr val="accent4">
                  <a:lumOff val="44000"/>
                </a:schemeClr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solidFill>
                  <a:srgbClr val="EA335C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Idea and Project Outline</a:t>
            </a:r>
          </a:p>
        </p:txBody>
      </p:sp>
      <p:sp>
        <p:nvSpPr>
          <p:cNvPr id="134" name="Start"/>
          <p:cNvSpPr txBox="1"/>
          <p:nvPr/>
        </p:nvSpPr>
        <p:spPr>
          <a:xfrm>
            <a:off x="4146097" y="867525"/>
            <a:ext cx="851806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900">
                <a:solidFill>
                  <a:srgbClr val="E53B5E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Start</a:t>
            </a:r>
          </a:p>
        </p:txBody>
      </p:sp>
      <p:pic>
        <p:nvPicPr>
          <p:cNvPr id="135" name="Capture d’écran 2022-02-07 à 21.19.18.png" descr="Capture d’écran 2022-02-07 à 21.19.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4673" y="1395459"/>
            <a:ext cx="6094654" cy="33992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90;gee21e03950_0_357"/>
          <p:cNvSpPr txBox="1"/>
          <p:nvPr>
            <p:ph type="sldNum" sz="quarter" idx="2"/>
          </p:nvPr>
        </p:nvSpPr>
        <p:spPr>
          <a:xfrm>
            <a:off x="8839293" y="4854945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8" name="Idea and Project Outline"/>
          <p:cNvSpPr txBox="1"/>
          <p:nvPr/>
        </p:nvSpPr>
        <p:spPr>
          <a:xfrm>
            <a:off x="3329970" y="277447"/>
            <a:ext cx="2484060" cy="254001"/>
          </a:xfrm>
          <a:prstGeom prst="rect">
            <a:avLst/>
          </a:prstGeom>
          <a:gradFill>
            <a:gsLst>
              <a:gs pos="0">
                <a:schemeClr val="accent4">
                  <a:lumOff val="44000"/>
                </a:schemeClr>
              </a:gs>
              <a:gs pos="35000">
                <a:schemeClr val="accent4">
                  <a:lumOff val="44000"/>
                </a:schemeClr>
              </a:gs>
              <a:gs pos="100000">
                <a:schemeClr val="accent4">
                  <a:lumOff val="44000"/>
                </a:schemeClr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solidFill>
                  <a:srgbClr val="EA335C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Idea and Project Outline</a:t>
            </a:r>
          </a:p>
        </p:txBody>
      </p:sp>
      <p:sp>
        <p:nvSpPr>
          <p:cNvPr id="139" name="Questionnaire"/>
          <p:cNvSpPr txBox="1"/>
          <p:nvPr/>
        </p:nvSpPr>
        <p:spPr>
          <a:xfrm>
            <a:off x="3327493" y="867525"/>
            <a:ext cx="248901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900">
                <a:solidFill>
                  <a:srgbClr val="E53B5E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Questionnaire</a:t>
            </a:r>
          </a:p>
        </p:txBody>
      </p:sp>
      <p:pic>
        <p:nvPicPr>
          <p:cNvPr id="140" name="Capture d’écran 2022-02-07 à 21.19.35.png" descr="Capture d’écran 2022-02-07 à 21.19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6439" y="1419168"/>
            <a:ext cx="5751122" cy="335188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3" name="Google Shape;84;p4"/>
          <p:cNvGrpSpPr/>
          <p:nvPr/>
        </p:nvGrpSpPr>
        <p:grpSpPr>
          <a:xfrm>
            <a:off x="7679907" y="2237203"/>
            <a:ext cx="1270001" cy="1715810"/>
            <a:chOff x="0" y="0"/>
            <a:chExt cx="1270000" cy="1715809"/>
          </a:xfrm>
        </p:grpSpPr>
        <p:sp>
          <p:nvSpPr>
            <p:cNvPr id="141" name="Rectangle aux angles arrondis"/>
            <p:cNvSpPr/>
            <p:nvPr/>
          </p:nvSpPr>
          <p:spPr>
            <a:xfrm>
              <a:off x="0" y="222904"/>
              <a:ext cx="1270000" cy="1270001"/>
            </a:xfrm>
            <a:prstGeom prst="roundRect">
              <a:avLst>
                <a:gd name="adj" fmla="val 15000"/>
              </a:avLst>
            </a:prstGeom>
            <a:solidFill>
              <a:srgbClr val="E53B5E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42" name="Inspo: 16 Personalities Test."/>
            <p:cNvSpPr txBox="1"/>
            <p:nvPr/>
          </p:nvSpPr>
          <p:spPr>
            <a:xfrm>
              <a:off x="161810" y="0"/>
              <a:ext cx="946380" cy="17158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75" tIns="34275" rIns="34275" bIns="34275" numCol="1" anchor="ctr">
              <a:noAutofit/>
            </a:bodyPr>
            <a:lstStyle/>
            <a:p>
              <a:pPr algn="ctr">
                <a:defRPr b="1" sz="1200">
                  <a:solidFill>
                    <a:schemeClr val="accent4">
                      <a:lumOff val="44000"/>
                    </a:schemeClr>
                  </a:solidFill>
                  <a:latin typeface="Livvic"/>
                  <a:ea typeface="Livvic"/>
                  <a:cs typeface="Livvic"/>
                  <a:sym typeface="Livvic"/>
                </a:defRPr>
              </a:pPr>
              <a:r>
                <a:rPr sz="1100"/>
                <a:t>Inspo: 16 Personalities Test.</a:t>
              </a:r>
              <a:r>
                <a:t> 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90;gee21e03950_0_357"/>
          <p:cNvSpPr txBox="1"/>
          <p:nvPr>
            <p:ph type="sldNum" sz="quarter" idx="2"/>
          </p:nvPr>
        </p:nvSpPr>
        <p:spPr>
          <a:xfrm>
            <a:off x="8839293" y="4854945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6" name="Idea and Project Outline"/>
          <p:cNvSpPr txBox="1"/>
          <p:nvPr/>
        </p:nvSpPr>
        <p:spPr>
          <a:xfrm>
            <a:off x="3329970" y="277447"/>
            <a:ext cx="2484060" cy="254001"/>
          </a:xfrm>
          <a:prstGeom prst="rect">
            <a:avLst/>
          </a:prstGeom>
          <a:gradFill>
            <a:gsLst>
              <a:gs pos="0">
                <a:schemeClr val="accent4">
                  <a:lumOff val="44000"/>
                </a:schemeClr>
              </a:gs>
              <a:gs pos="35000">
                <a:schemeClr val="accent4">
                  <a:lumOff val="44000"/>
                </a:schemeClr>
              </a:gs>
              <a:gs pos="100000">
                <a:schemeClr val="accent4">
                  <a:lumOff val="44000"/>
                </a:schemeClr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solidFill>
                  <a:srgbClr val="EA335C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Idea and Project Outline</a:t>
            </a:r>
          </a:p>
        </p:txBody>
      </p:sp>
      <p:sp>
        <p:nvSpPr>
          <p:cNvPr id="147" name="Create account"/>
          <p:cNvSpPr txBox="1"/>
          <p:nvPr/>
        </p:nvSpPr>
        <p:spPr>
          <a:xfrm>
            <a:off x="3235238" y="867525"/>
            <a:ext cx="267352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900">
                <a:solidFill>
                  <a:srgbClr val="E53B5E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Create account</a:t>
            </a:r>
          </a:p>
        </p:txBody>
      </p:sp>
      <p:pic>
        <p:nvPicPr>
          <p:cNvPr id="148" name="Capture d’écran 2022-02-07 à 21.19.47.png" descr="Capture d’écran 2022-02-07 à 21.19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5390" y="1467274"/>
            <a:ext cx="5613220" cy="32556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90;gee21e03950_0_357"/>
          <p:cNvSpPr txBox="1"/>
          <p:nvPr>
            <p:ph type="sldNum" sz="quarter" idx="2"/>
          </p:nvPr>
        </p:nvSpPr>
        <p:spPr>
          <a:xfrm>
            <a:off x="8839293" y="4854945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1" name="Idea and Project Outline"/>
          <p:cNvSpPr txBox="1"/>
          <p:nvPr/>
        </p:nvSpPr>
        <p:spPr>
          <a:xfrm>
            <a:off x="3329970" y="277447"/>
            <a:ext cx="2484060" cy="254001"/>
          </a:xfrm>
          <a:prstGeom prst="rect">
            <a:avLst/>
          </a:prstGeom>
          <a:gradFill>
            <a:gsLst>
              <a:gs pos="0">
                <a:schemeClr val="accent4">
                  <a:lumOff val="44000"/>
                </a:schemeClr>
              </a:gs>
              <a:gs pos="35000">
                <a:schemeClr val="accent4">
                  <a:lumOff val="44000"/>
                </a:schemeClr>
              </a:gs>
              <a:gs pos="100000">
                <a:schemeClr val="accent4">
                  <a:lumOff val="44000"/>
                </a:schemeClr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solidFill>
                  <a:srgbClr val="EA335C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Idea and Project Outline</a:t>
            </a:r>
          </a:p>
        </p:txBody>
      </p:sp>
      <p:sp>
        <p:nvSpPr>
          <p:cNvPr id="152" name="Start as a logged-in user"/>
          <p:cNvSpPr txBox="1"/>
          <p:nvPr/>
        </p:nvSpPr>
        <p:spPr>
          <a:xfrm>
            <a:off x="2416723" y="867525"/>
            <a:ext cx="431055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900">
                <a:solidFill>
                  <a:srgbClr val="E53B5E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Start as a logged-in user</a:t>
            </a:r>
          </a:p>
        </p:txBody>
      </p:sp>
      <p:pic>
        <p:nvPicPr>
          <p:cNvPr id="153" name="Capture d’écran 2022-02-07 à 21.20.03.png" descr="Capture d’écran 2022-02-07 à 21.20.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2849" y="1465494"/>
            <a:ext cx="5978302" cy="32592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90;gee21e03950_0_357"/>
          <p:cNvSpPr txBox="1"/>
          <p:nvPr>
            <p:ph type="sldNum" sz="quarter" idx="2"/>
          </p:nvPr>
        </p:nvSpPr>
        <p:spPr>
          <a:xfrm>
            <a:off x="8839293" y="4854945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6" name="Idea and Project Outline"/>
          <p:cNvSpPr txBox="1"/>
          <p:nvPr/>
        </p:nvSpPr>
        <p:spPr>
          <a:xfrm>
            <a:off x="3329970" y="277447"/>
            <a:ext cx="2484060" cy="254001"/>
          </a:xfrm>
          <a:prstGeom prst="rect">
            <a:avLst/>
          </a:prstGeom>
          <a:gradFill>
            <a:gsLst>
              <a:gs pos="0">
                <a:schemeClr val="accent4">
                  <a:lumOff val="44000"/>
                </a:schemeClr>
              </a:gs>
              <a:gs pos="35000">
                <a:schemeClr val="accent4">
                  <a:lumOff val="44000"/>
                </a:schemeClr>
              </a:gs>
              <a:gs pos="100000">
                <a:schemeClr val="accent4">
                  <a:lumOff val="44000"/>
                </a:schemeClr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solidFill>
                  <a:srgbClr val="EA335C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Idea and Project Outline</a:t>
            </a:r>
          </a:p>
        </p:txBody>
      </p:sp>
      <p:sp>
        <p:nvSpPr>
          <p:cNvPr id="157" name="Dashboard"/>
          <p:cNvSpPr txBox="1"/>
          <p:nvPr/>
        </p:nvSpPr>
        <p:spPr>
          <a:xfrm>
            <a:off x="3603807" y="867525"/>
            <a:ext cx="1936386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900">
                <a:solidFill>
                  <a:srgbClr val="E53B5E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Dashboard</a:t>
            </a:r>
          </a:p>
        </p:txBody>
      </p:sp>
      <p:pic>
        <p:nvPicPr>
          <p:cNvPr id="158" name="Capture d’écran 2022-02-07 à 21.20.29.png" descr="Capture d’écran 2022-02-07 à 21.20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7077" y="1477330"/>
            <a:ext cx="5929846" cy="32355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90;gee21e03950_0_357"/>
          <p:cNvSpPr txBox="1"/>
          <p:nvPr>
            <p:ph type="sldNum" sz="quarter" idx="2"/>
          </p:nvPr>
        </p:nvSpPr>
        <p:spPr>
          <a:xfrm>
            <a:off x="8839293" y="4854945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1" name="Progress Update"/>
          <p:cNvSpPr txBox="1"/>
          <p:nvPr/>
        </p:nvSpPr>
        <p:spPr>
          <a:xfrm>
            <a:off x="3698571" y="277447"/>
            <a:ext cx="1746858" cy="254001"/>
          </a:xfrm>
          <a:prstGeom prst="rect">
            <a:avLst/>
          </a:prstGeom>
          <a:gradFill>
            <a:gsLst>
              <a:gs pos="0">
                <a:schemeClr val="accent4">
                  <a:lumOff val="44000"/>
                </a:schemeClr>
              </a:gs>
              <a:gs pos="35000">
                <a:schemeClr val="accent4">
                  <a:lumOff val="44000"/>
                </a:schemeClr>
              </a:gs>
              <a:gs pos="100000">
                <a:schemeClr val="accent4">
                  <a:lumOff val="44000"/>
                </a:schemeClr>
              </a:gs>
            </a:gsLst>
            <a:lin ang="162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 sz="1700">
                <a:solidFill>
                  <a:srgbClr val="EA335C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Progress Update</a:t>
            </a:r>
          </a:p>
        </p:txBody>
      </p:sp>
      <p:pic>
        <p:nvPicPr>
          <p:cNvPr id="162" name="Capture d’écran 2022-02-07 à 21.01.36.png" descr="Capture d’écran 2022-02-07 à 21.01.3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8876" y="1471408"/>
            <a:ext cx="6746248" cy="3231478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Start"/>
          <p:cNvSpPr txBox="1"/>
          <p:nvPr/>
        </p:nvSpPr>
        <p:spPr>
          <a:xfrm>
            <a:off x="4146097" y="851602"/>
            <a:ext cx="851806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900">
                <a:solidFill>
                  <a:srgbClr val="E53B5E"/>
                </a:solidFill>
                <a:latin typeface="Livvic"/>
                <a:ea typeface="Livvic"/>
                <a:cs typeface="Livvic"/>
                <a:sym typeface="Livvic"/>
              </a:defRPr>
            </a:lvl1pPr>
          </a:lstStyle>
          <a:p>
            <a:pPr/>
            <a:r>
              <a:t>Start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464646"/>
      </a:dk1>
      <a:lt1>
        <a:srgbClr val="FFFFFF"/>
      </a:lt1>
      <a:dk2>
        <a:srgbClr val="A7A7A7"/>
      </a:dk2>
      <a:lt2>
        <a:srgbClr val="535353"/>
      </a:lt2>
      <a:accent1>
        <a:srgbClr val="FA1E5A"/>
      </a:accent1>
      <a:accent2>
        <a:srgbClr val="1756E2"/>
      </a:accent2>
      <a:accent3>
        <a:srgbClr val="464646"/>
      </a:accent3>
      <a:accent4>
        <a:srgbClr val="8F8F8F"/>
      </a:accent4>
      <a:accent5>
        <a:srgbClr val="6E6E6E"/>
      </a:accent5>
      <a:accent6>
        <a:srgbClr val="FB5783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chemeClr val="accent3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chemeClr val="accent3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A1E5A"/>
      </a:accent1>
      <a:accent2>
        <a:srgbClr val="1756E2"/>
      </a:accent2>
      <a:accent3>
        <a:srgbClr val="464646"/>
      </a:accent3>
      <a:accent4>
        <a:srgbClr val="8F8F8F"/>
      </a:accent4>
      <a:accent5>
        <a:srgbClr val="6E6E6E"/>
      </a:accent5>
      <a:accent6>
        <a:srgbClr val="FB5783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chemeClr val="accent3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chemeClr val="accent3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